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56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39"/>
    <a:srgbClr val="2111B6"/>
    <a:srgbClr val="A58846"/>
    <a:srgbClr val="BC91DD"/>
    <a:srgbClr val="4BABAF"/>
    <a:srgbClr val="C295E4"/>
    <a:srgbClr val="C89AEB"/>
    <a:srgbClr val="9773B1"/>
    <a:srgbClr val="FF35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6"/>
    <p:restoredTop sz="94626"/>
  </p:normalViewPr>
  <p:slideViewPr>
    <p:cSldViewPr snapToGrid="0" snapToObjects="1">
      <p:cViewPr varScale="1">
        <p:scale>
          <a:sx n="106" d="100"/>
          <a:sy n="106" d="100"/>
        </p:scale>
        <p:origin x="184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5DB880-45B7-5642-8FBC-66E5ADF737A4}" type="datetimeFigureOut">
              <a:rPr lang="en-US" smtClean="0"/>
              <a:t>3/20/22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8F53D-3BA7-E54E-8119-5DC328E1C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89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8F53D-3BA7-E54E-8119-5DC328E1CE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710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538A0-547E-CF41-B052-E379A8A49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C16012-A29A-534E-9936-77229337B0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1C8F1-B345-8043-AC0C-F18CC1937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3/20/22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31CE6-F75F-B341-8F4D-EA158F3A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9377A-645F-B744-B1F6-EFBEDE25E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04668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EA944-ED7A-F344-80DC-5C21316EE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3474BA-E23D-DC40-9222-7453BD59CE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428B3-AC97-0241-8765-9CA1D7ED9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3/20/22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919AF-6671-7441-952D-3AFE505D0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D8186-1699-DA4B-B3C3-0C99E1F47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06405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35189C-28D8-5548-A2CA-A696F0B4B2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56BA24-6550-2242-BA7E-F10C01D754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113F0-749B-9E47-A739-257441F14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3/20/22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A7553-962B-AA46-9E43-8AEE9D040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DB933-9EDC-F941-8FE3-20B4E8B99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1865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72751-0D15-E94E-8D86-9987B2989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75C45-6A88-B147-8425-01BAC4B36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C7FE1-BC1E-6644-9602-CD18F4EA8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3/20/22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03044-6EF3-D242-88F1-E2D4C549F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CCAF8-E9DF-6847-B1D7-6D39B9A4F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45515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41B56-9F08-4348-8104-625B2475C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CCD88-FBEB-7C48-AFC9-6130D12BE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38F42-BF4C-8B44-8582-9703C7B64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3/20/22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12654-B37E-FF4B-8E62-B3E7010A0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1C928-A89A-BA41-892F-42DE9A493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22283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30E1A-8CAF-FE46-9DC2-FACF8CA84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70E49-B42C-7749-A473-6843E6AC08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4F9788-D59B-5B4A-84C8-9234562822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821F4B-1AC3-C748-B6CA-2C79C9D10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3/20/22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F23E3E-A14A-3F45-A998-7620BD3FF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56540-32C5-EC47-AC7D-3BEFB8E5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69674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B24FE-8F2E-B04B-ADCA-69A6164C7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7CE8B-9C27-1E44-AD40-2F6B0F6C8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DDDF20-DA0C-FE43-AC21-227F17902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2F798-506C-4149-9092-5DA0D97FC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47C442-07BE-E14E-A47E-9044AB315C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EEA277-9677-8A47-95E2-2C5E3C5A2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3/20/22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7E03EB-62AB-EE4A-AE4A-10635F4FF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529E7-41CA-4747-8533-DD428139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10087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CEC53-4CEF-7847-9055-35CDE4CC6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55585F-B795-1346-B767-BE4D869F4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3/20/22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371CC0-9795-6D4B-9AE3-8C43D529D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884E4-9483-124C-BBB6-59BC827DF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0757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D2D2A-5F89-4C44-8C98-D3950F6E7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3/20/22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3155AD-120F-224C-9171-32FEB40B3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2B256-5FF5-1842-B44B-0A3124E24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95690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1BD22-FF3D-144F-8770-D42DD70AC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62C1A-BBA2-B346-B584-C73261856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AB5A7-AE8B-A04D-B4E3-AB691A08B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BA6F64-BD1E-9245-A7C1-9139D32E3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3/20/22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86ED55-FE41-A443-9A46-073803BD8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1AC24-CDCB-844D-993F-4BF0A0A83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04571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3685D-1A54-F647-B249-A77C54162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B7256B-4F17-774E-9994-371D158221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5A88A-B0DF-9A42-ADF1-EB9768E3D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4C456B-6F8C-4741-B308-5F30207F9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3/20/22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E4248-297E-CA42-B41E-F2F031614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F4060-7D53-544D-A824-10F6423C1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09965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31DB27-283D-F040-926F-E0F15D04B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E8B1A-24FF-2047-974B-6A6847071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64EC1-8F61-134F-B74F-D52E52E8BA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C051C-3C8D-284F-A7A3-0D87581DFD7C}" type="datetimeFigureOut">
              <a:rPr lang="en-CN" smtClean="0"/>
              <a:t>3/20/22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C600F-A9FF-0548-BE8B-E6EE107076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7FB17-A9C0-514F-84DA-2E949773D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10140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2824893" y="2859501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015965" y="2008620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783224" y="2167987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9787954" y="2534158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120283" y="1128366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279455" y="2656331"/>
            <a:ext cx="170688" cy="10727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42" idx="7"/>
          </p:cNvCxnSpPr>
          <p:nvPr/>
        </p:nvCxnSpPr>
        <p:spPr>
          <a:xfrm flipV="1">
            <a:off x="7962284" y="3648545"/>
            <a:ext cx="1911110" cy="37972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368675" y="3322359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809178" y="234359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809431" y="2757956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595541" y="3246103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135790" y="143316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210798" y="4487564"/>
            <a:ext cx="286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714669" y="1215293"/>
            <a:ext cx="4602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5789355" y="2975324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C01EFB5-6F2F-F148-8ADD-06A83BB71B3A}"/>
              </a:ext>
            </a:extLst>
          </p:cNvPr>
          <p:cNvSpPr/>
          <p:nvPr/>
        </p:nvSpPr>
        <p:spPr>
          <a:xfrm>
            <a:off x="7285507" y="3948282"/>
            <a:ext cx="792894" cy="546175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0A37947-0C8D-0040-8CA3-638D5C49D532}"/>
              </a:ext>
            </a:extLst>
          </p:cNvPr>
          <p:cNvSpPr/>
          <p:nvPr/>
        </p:nvSpPr>
        <p:spPr>
          <a:xfrm>
            <a:off x="4343242" y="3595626"/>
            <a:ext cx="792894" cy="51146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337BD1-4D0F-2849-898C-C969230DAC92}"/>
              </a:ext>
            </a:extLst>
          </p:cNvPr>
          <p:cNvSpPr/>
          <p:nvPr/>
        </p:nvSpPr>
        <p:spPr>
          <a:xfrm>
            <a:off x="5789355" y="3871655"/>
            <a:ext cx="792894" cy="54617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0A181CAC-BEB8-6149-8778-7D6AA8A0B90A}"/>
              </a:ext>
            </a:extLst>
          </p:cNvPr>
          <p:cNvSpPr/>
          <p:nvPr/>
        </p:nvSpPr>
        <p:spPr>
          <a:xfrm rot="850043">
            <a:off x="5015434" y="3484784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Circular Arrow 49">
            <a:extLst>
              <a:ext uri="{FF2B5EF4-FFF2-40B4-BE49-F238E27FC236}">
                <a16:creationId xmlns:a16="http://schemas.microsoft.com/office/drawing/2014/main" id="{B0BAEBA6-0530-B74F-962C-3A37CD7A2A27}"/>
              </a:ext>
            </a:extLst>
          </p:cNvPr>
          <p:cNvSpPr/>
          <p:nvPr/>
        </p:nvSpPr>
        <p:spPr>
          <a:xfrm rot="850043">
            <a:off x="6362086" y="3664976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FD7A72-2D56-1B42-99A6-88A9F0E61CE0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A884B02-BA05-D54E-BE3C-F4D6EAAEC2C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734AD9-E6AE-5347-8CE3-6798D985ED5C}"/>
              </a:ext>
            </a:extLst>
          </p:cNvPr>
          <p:cNvSpPr txBox="1"/>
          <p:nvPr/>
        </p:nvSpPr>
        <p:spPr>
          <a:xfrm>
            <a:off x="3790990" y="2338908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5E12A-C16D-9947-9A0E-B0F933369E6D}"/>
              </a:ext>
            </a:extLst>
          </p:cNvPr>
          <p:cNvSpPr txBox="1"/>
          <p:nvPr/>
        </p:nvSpPr>
        <p:spPr>
          <a:xfrm>
            <a:off x="4125593" y="20452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6ED9D8-1869-F44D-B2AF-3BF997612C87}"/>
              </a:ext>
            </a:extLst>
          </p:cNvPr>
          <p:cNvSpPr txBox="1"/>
          <p:nvPr/>
        </p:nvSpPr>
        <p:spPr>
          <a:xfrm>
            <a:off x="4576351" y="14825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7FEAF5-9729-D24A-A73F-D5F8B6661DFC}"/>
              </a:ext>
            </a:extLst>
          </p:cNvPr>
          <p:cNvSpPr txBox="1"/>
          <p:nvPr/>
        </p:nvSpPr>
        <p:spPr>
          <a:xfrm>
            <a:off x="5693294" y="198916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5B29E6-3DEC-2543-AAC6-42CB2197C93D}"/>
              </a:ext>
            </a:extLst>
          </p:cNvPr>
          <p:cNvSpPr txBox="1"/>
          <p:nvPr/>
        </p:nvSpPr>
        <p:spPr>
          <a:xfrm>
            <a:off x="5166365" y="107884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798A076-1AA1-8944-BE9C-99378440C919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F4269D-79A2-9A42-A157-BEF8F47C2C8A}"/>
              </a:ext>
            </a:extLst>
          </p:cNvPr>
          <p:cNvSpPr txBox="1"/>
          <p:nvPr/>
        </p:nvSpPr>
        <p:spPr>
          <a:xfrm>
            <a:off x="3185663" y="19163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13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4035552" y="1266953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266119" y="2037589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279392" y="140716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997536" y="152504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334595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9BE8E7D9-3459-6C46-A3DD-FC78E7097371}"/>
              </a:ext>
            </a:extLst>
          </p:cNvPr>
          <p:cNvSpPr/>
          <p:nvPr/>
        </p:nvSpPr>
        <p:spPr>
          <a:xfrm>
            <a:off x="6541643" y="3364040"/>
            <a:ext cx="1164261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493767" y="2013394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4493767" y="2758440"/>
            <a:ext cx="1164262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4947222" y="3139440"/>
            <a:ext cx="1164262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5962380" y="2884742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cxnSpLocks/>
            <a:stCxn id="15" idx="7"/>
            <a:endCxn id="35" idx="3"/>
          </p:cNvCxnSpPr>
          <p:nvPr/>
        </p:nvCxnSpPr>
        <p:spPr>
          <a:xfrm>
            <a:off x="5940982" y="3223106"/>
            <a:ext cx="85921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87FC362-0AEA-2B40-BA03-5C708989ACB3}"/>
              </a:ext>
            </a:extLst>
          </p:cNvPr>
          <p:cNvSpPr/>
          <p:nvPr/>
        </p:nvSpPr>
        <p:spPr>
          <a:xfrm>
            <a:off x="7619999" y="3162681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0F79B08-167E-9740-9A98-4FDB74E22265}"/>
              </a:ext>
            </a:extLst>
          </p:cNvPr>
          <p:cNvCxnSpPr>
            <a:cxnSpLocks/>
            <a:endCxn id="39" idx="3"/>
          </p:cNvCxnSpPr>
          <p:nvPr/>
        </p:nvCxnSpPr>
        <p:spPr>
          <a:xfrm>
            <a:off x="7525276" y="3501045"/>
            <a:ext cx="159246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FCC4FC2E-224A-3F47-833C-2055060476E2}"/>
              </a:ext>
            </a:extLst>
          </p:cNvPr>
          <p:cNvSpPr/>
          <p:nvPr/>
        </p:nvSpPr>
        <p:spPr>
          <a:xfrm>
            <a:off x="6605650" y="4564190"/>
            <a:ext cx="1164261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3AB06594-D750-CB49-B7F0-CF0829501C7D}"/>
              </a:ext>
            </a:extLst>
          </p:cNvPr>
          <p:cNvSpPr/>
          <p:nvPr/>
        </p:nvSpPr>
        <p:spPr>
          <a:xfrm>
            <a:off x="8151920" y="3782186"/>
            <a:ext cx="1164261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0" name="Circular Arrow 59">
            <a:extLst>
              <a:ext uri="{FF2B5EF4-FFF2-40B4-BE49-F238E27FC236}">
                <a16:creationId xmlns:a16="http://schemas.microsoft.com/office/drawing/2014/main" id="{4978F786-3F76-4E4E-9A05-F520DE17A2A6}"/>
              </a:ext>
            </a:extLst>
          </p:cNvPr>
          <p:cNvSpPr/>
          <p:nvPr/>
        </p:nvSpPr>
        <p:spPr>
          <a:xfrm rot="4889252">
            <a:off x="6662866" y="3788050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1" name="Circular Arrow 60">
            <a:extLst>
              <a:ext uri="{FF2B5EF4-FFF2-40B4-BE49-F238E27FC236}">
                <a16:creationId xmlns:a16="http://schemas.microsoft.com/office/drawing/2014/main" id="{10AFCE23-0950-7841-91BD-3AC9565DBCEA}"/>
              </a:ext>
            </a:extLst>
          </p:cNvPr>
          <p:cNvSpPr/>
          <p:nvPr/>
        </p:nvSpPr>
        <p:spPr>
          <a:xfrm rot="6130445" flipV="1">
            <a:off x="7701528" y="3796737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F0B00D8-27D5-3A4A-947D-C5A25CBE09C6}"/>
              </a:ext>
            </a:extLst>
          </p:cNvPr>
          <p:cNvSpPr/>
          <p:nvPr/>
        </p:nvSpPr>
        <p:spPr>
          <a:xfrm>
            <a:off x="8028083" y="4732783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4539677" y="3494217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4351463" y="3935350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5058113" y="3945573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850043" flipV="1">
            <a:off x="5765537" y="3019260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7123774" y="2659810"/>
            <a:ext cx="2629827" cy="70423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582986" y="2679421"/>
            <a:ext cx="226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4169187" y="1735512"/>
            <a:ext cx="100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743164" y="846620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 dirty="0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350102" y="790224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160481" y="5363972"/>
            <a:ext cx="3096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841379" y="800078"/>
            <a:ext cx="4873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6003667" y="2332386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041387-B7DF-194A-984C-358D06A147C1}"/>
              </a:ext>
            </a:extLst>
          </p:cNvPr>
          <p:cNvSpPr txBox="1"/>
          <p:nvPr/>
        </p:nvSpPr>
        <p:spPr>
          <a:xfrm>
            <a:off x="4339905" y="140231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0A2506-6E77-7148-9374-A44F880AA4F5}"/>
              </a:ext>
            </a:extLst>
          </p:cNvPr>
          <p:cNvSpPr txBox="1"/>
          <p:nvPr/>
        </p:nvSpPr>
        <p:spPr>
          <a:xfrm>
            <a:off x="4790663" y="83958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CB91BA3-6C58-7545-813B-E1BD47B0C68A}"/>
              </a:ext>
            </a:extLst>
          </p:cNvPr>
          <p:cNvSpPr/>
          <p:nvPr/>
        </p:nvSpPr>
        <p:spPr>
          <a:xfrm>
            <a:off x="5437843" y="9419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4AC27B-9557-2847-9D9D-25A8833BF238}"/>
              </a:ext>
            </a:extLst>
          </p:cNvPr>
          <p:cNvSpPr txBox="1"/>
          <p:nvPr/>
        </p:nvSpPr>
        <p:spPr>
          <a:xfrm>
            <a:off x="5485342" y="9349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392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6522720" y="1215804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6753287" y="1986440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6766560" y="1356012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980935" y="1962245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980935" y="2707291"/>
            <a:ext cx="1165306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7434390" y="3088291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8449549" y="2833593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8354825" y="3171957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8015013" y="3491008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7826799" y="3932141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8533448" y="3942364"/>
            <a:ext cx="78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5768638" y="3101931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6656356" y="1684363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7230332" y="79547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8490835" y="2281237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988701" y="3499716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834313" y="4405028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6045188" y="3298357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950464" y="3636721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3621776" y="3686779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4626859" y="3566287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3690185" y="452160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997560" y="207061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997559" y="22619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998593" y="246150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997559" y="266047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6766561" y="205211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6766560" y="224342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6767594" y="244300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6766560" y="264197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527880" y="2669742"/>
            <a:ext cx="1094721" cy="82997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810157" y="2665000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835108" y="2660478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5050146" y="2471636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5346157" y="2894981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BEB3F9-C30A-3F4B-87CC-C2DFE485E4E7}"/>
              </a:ext>
            </a:extLst>
          </p:cNvPr>
          <p:cNvSpPr txBox="1"/>
          <p:nvPr/>
        </p:nvSpPr>
        <p:spPr>
          <a:xfrm>
            <a:off x="6809998" y="137465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8ABF74-B36A-5F43-97A7-2421075B7238}"/>
              </a:ext>
            </a:extLst>
          </p:cNvPr>
          <p:cNvSpPr txBox="1"/>
          <p:nvPr/>
        </p:nvSpPr>
        <p:spPr>
          <a:xfrm>
            <a:off x="7260756" y="811924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F61D939-81D2-C14A-BD93-25EB6331CD6D}"/>
              </a:ext>
            </a:extLst>
          </p:cNvPr>
          <p:cNvSpPr/>
          <p:nvPr/>
        </p:nvSpPr>
        <p:spPr>
          <a:xfrm>
            <a:off x="7907782" y="64861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18DA84C-7039-E443-8851-56518A0DB897}"/>
              </a:ext>
            </a:extLst>
          </p:cNvPr>
          <p:cNvSpPr txBox="1"/>
          <p:nvPr/>
        </p:nvSpPr>
        <p:spPr>
          <a:xfrm>
            <a:off x="7955281" y="641582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228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5716306" y="1184427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5946873" y="1955063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5960146" y="1324635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174521" y="1930868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076147" y="2675914"/>
            <a:ext cx="1176731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6627976" y="3056914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7643135" y="280221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7548411" y="3140580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6664307" y="3535289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6476093" y="3976422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7182743" y="3986645"/>
            <a:ext cx="62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4962224" y="3070554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5849942" y="1652986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6423918" y="76409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182287" y="3468339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027899" y="4373651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5238774" y="3266980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144050" y="3605344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2815362" y="3655402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3820445" y="3534910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2883771" y="4490229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191146" y="203923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191145" y="223055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192179" y="2430127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191145" y="262910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5960147" y="202073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5960146" y="221205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5961180" y="24116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5960146" y="261060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4721466" y="2638365"/>
            <a:ext cx="1094721" cy="82997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003743" y="2633623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028694" y="2629101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4243732" y="2440259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4539743" y="2863604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18A8CC7-726B-9A46-9A64-F783D42CE56B}"/>
              </a:ext>
            </a:extLst>
          </p:cNvPr>
          <p:cNvSpPr/>
          <p:nvPr/>
        </p:nvSpPr>
        <p:spPr>
          <a:xfrm>
            <a:off x="8298602" y="3375983"/>
            <a:ext cx="1078356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44DD54-8612-5F47-86BD-3237F4133246}"/>
              </a:ext>
            </a:extLst>
          </p:cNvPr>
          <p:cNvSpPr/>
          <p:nvPr/>
        </p:nvSpPr>
        <p:spPr>
          <a:xfrm>
            <a:off x="9376958" y="3174624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8D417F8-BD74-C34B-A1B8-38F4D73D4F2B}"/>
              </a:ext>
            </a:extLst>
          </p:cNvPr>
          <p:cNvCxnSpPr>
            <a:endCxn id="59" idx="3"/>
          </p:cNvCxnSpPr>
          <p:nvPr/>
        </p:nvCxnSpPr>
        <p:spPr>
          <a:xfrm>
            <a:off x="9282234" y="3512988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24AE2FF6-54F7-454A-8EA6-A0592506864A}"/>
              </a:ext>
            </a:extLst>
          </p:cNvPr>
          <p:cNvSpPr/>
          <p:nvPr/>
        </p:nvSpPr>
        <p:spPr>
          <a:xfrm>
            <a:off x="8362609" y="4576133"/>
            <a:ext cx="1078356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9F0F6C-2F5D-084A-8C38-ADB5BBB53DE7}"/>
              </a:ext>
            </a:extLst>
          </p:cNvPr>
          <p:cNvSpPr/>
          <p:nvPr/>
        </p:nvSpPr>
        <p:spPr>
          <a:xfrm>
            <a:off x="9908879" y="3794129"/>
            <a:ext cx="1078356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8" name="Circular Arrow 67">
            <a:extLst>
              <a:ext uri="{FF2B5EF4-FFF2-40B4-BE49-F238E27FC236}">
                <a16:creationId xmlns:a16="http://schemas.microsoft.com/office/drawing/2014/main" id="{3C504F55-6F47-7943-A38F-8FF422357FB9}"/>
              </a:ext>
            </a:extLst>
          </p:cNvPr>
          <p:cNvSpPr/>
          <p:nvPr/>
        </p:nvSpPr>
        <p:spPr>
          <a:xfrm rot="4889252">
            <a:off x="8419824" y="3799993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9" name="Circular Arrow 68">
            <a:extLst>
              <a:ext uri="{FF2B5EF4-FFF2-40B4-BE49-F238E27FC236}">
                <a16:creationId xmlns:a16="http://schemas.microsoft.com/office/drawing/2014/main" id="{82CEB79D-AC4F-A34C-9E0A-01B19CC52803}"/>
              </a:ext>
            </a:extLst>
          </p:cNvPr>
          <p:cNvSpPr/>
          <p:nvPr/>
        </p:nvSpPr>
        <p:spPr>
          <a:xfrm rot="6130445" flipV="1">
            <a:off x="9458486" y="3808680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D91EF6-2B91-C24D-AE6E-A1E6E4B27250}"/>
              </a:ext>
            </a:extLst>
          </p:cNvPr>
          <p:cNvSpPr/>
          <p:nvPr/>
        </p:nvSpPr>
        <p:spPr>
          <a:xfrm>
            <a:off x="9785042" y="474472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7" name="Circular Arrow 76">
            <a:extLst>
              <a:ext uri="{FF2B5EF4-FFF2-40B4-BE49-F238E27FC236}">
                <a16:creationId xmlns:a16="http://schemas.microsoft.com/office/drawing/2014/main" id="{E280EE4A-CB9B-4E44-AADC-027B704FD869}"/>
              </a:ext>
            </a:extLst>
          </p:cNvPr>
          <p:cNvSpPr/>
          <p:nvPr/>
        </p:nvSpPr>
        <p:spPr>
          <a:xfrm rot="850043" flipV="1">
            <a:off x="7521464" y="2933055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78" name="Curved Connector 77">
            <a:extLst>
              <a:ext uri="{FF2B5EF4-FFF2-40B4-BE49-F238E27FC236}">
                <a16:creationId xmlns:a16="http://schemas.microsoft.com/office/drawing/2014/main" id="{E8F0DFDD-F4BA-D649-AD4F-D6D5C75E54E3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D103A83-0660-D14D-A329-BC6B97F9698B}"/>
              </a:ext>
            </a:extLst>
          </p:cNvPr>
          <p:cNvSpPr/>
          <p:nvPr/>
        </p:nvSpPr>
        <p:spPr>
          <a:xfrm>
            <a:off x="9997536" y="152504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C18C3EAD-44E3-5546-B064-51C0E8F0ED88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5F2623C3-24DC-0A48-AD13-86F884FCD765}"/>
              </a:ext>
            </a:extLst>
          </p:cNvPr>
          <p:cNvCxnSpPr>
            <a:cxnSpLocks/>
            <a:stCxn id="81" idx="0"/>
          </p:cNvCxnSpPr>
          <p:nvPr/>
        </p:nvCxnSpPr>
        <p:spPr>
          <a:xfrm rot="5400000" flipH="1" flipV="1">
            <a:off x="10334595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CDE63F0-DBCD-3D48-BF39-823BEFB3CD95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8837780" y="2548881"/>
            <a:ext cx="1065745" cy="82710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7F24B33-C7A4-434F-BC60-DA1E1DFED4EF}"/>
              </a:ext>
            </a:extLst>
          </p:cNvPr>
          <p:cNvSpPr txBox="1"/>
          <p:nvPr/>
        </p:nvSpPr>
        <p:spPr>
          <a:xfrm>
            <a:off x="9582987" y="2679421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5217DDC-CF36-9E42-8954-39D35D67FB08}"/>
              </a:ext>
            </a:extLst>
          </p:cNvPr>
          <p:cNvSpPr txBox="1"/>
          <p:nvPr/>
        </p:nvSpPr>
        <p:spPr>
          <a:xfrm>
            <a:off x="4335571" y="74544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1BD837-C536-1345-8850-697133A0030D}"/>
              </a:ext>
            </a:extLst>
          </p:cNvPr>
          <p:cNvSpPr txBox="1"/>
          <p:nvPr/>
        </p:nvSpPr>
        <p:spPr>
          <a:xfrm>
            <a:off x="7886875" y="5156515"/>
            <a:ext cx="274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Initially: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Feed-forward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67DC3E4-4F7A-8147-82AB-00D080A4ACE1}"/>
              </a:ext>
            </a:extLst>
          </p:cNvPr>
          <p:cNvSpPr txBox="1"/>
          <p:nvPr/>
        </p:nvSpPr>
        <p:spPr>
          <a:xfrm>
            <a:off x="3554864" y="5156515"/>
            <a:ext cx="177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Adaptation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8AA1DE-46C3-E441-A4C7-2C54134EB1F5}"/>
              </a:ext>
            </a:extLst>
          </p:cNvPr>
          <p:cNvSpPr txBox="1"/>
          <p:nvPr/>
        </p:nvSpPr>
        <p:spPr>
          <a:xfrm>
            <a:off x="8821988" y="740823"/>
            <a:ext cx="1338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Response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53DD7CF-B8B4-2241-90CE-BBDA92671909}"/>
              </a:ext>
            </a:extLst>
          </p:cNvPr>
          <p:cNvSpPr txBox="1"/>
          <p:nvPr/>
        </p:nvSpPr>
        <p:spPr>
          <a:xfrm>
            <a:off x="6025335" y="1345413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F9C0F3-FFD9-A644-8968-291B543F285B}"/>
              </a:ext>
            </a:extLst>
          </p:cNvPr>
          <p:cNvSpPr txBox="1"/>
          <p:nvPr/>
        </p:nvSpPr>
        <p:spPr>
          <a:xfrm>
            <a:off x="6476093" y="782682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6C5465-9FDA-BD4B-AC18-B21C6EEF2ACA}"/>
              </a:ext>
            </a:extLst>
          </p:cNvPr>
          <p:cNvSpPr/>
          <p:nvPr/>
        </p:nvSpPr>
        <p:spPr>
          <a:xfrm>
            <a:off x="7015993" y="4633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4E46154-C5E1-2843-8B65-F1C4410DD943}"/>
              </a:ext>
            </a:extLst>
          </p:cNvPr>
          <p:cNvSpPr txBox="1"/>
          <p:nvPr/>
        </p:nvSpPr>
        <p:spPr>
          <a:xfrm>
            <a:off x="7063492" y="4563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109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0FC3B3A-EE22-9E4D-B0E3-1EECF9B0AD5C}"/>
              </a:ext>
            </a:extLst>
          </p:cNvPr>
          <p:cNvSpPr/>
          <p:nvPr/>
        </p:nvSpPr>
        <p:spPr>
          <a:xfrm>
            <a:off x="7760668" y="352850"/>
            <a:ext cx="3072384" cy="2048256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Optima" panose="02000503060000020004" pitchFamily="2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72785BF-C4A9-3A42-9D08-202D839683D9}"/>
              </a:ext>
            </a:extLst>
          </p:cNvPr>
          <p:cNvSpPr/>
          <p:nvPr/>
        </p:nvSpPr>
        <p:spPr>
          <a:xfrm>
            <a:off x="807445" y="1990845"/>
            <a:ext cx="3072384" cy="2048256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Optima" panose="02000503060000020004" pitchFamily="2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0460612-5DFD-6C44-A98B-7ACDCBCA1814}"/>
              </a:ext>
            </a:extLst>
          </p:cNvPr>
          <p:cNvSpPr/>
          <p:nvPr/>
        </p:nvSpPr>
        <p:spPr>
          <a:xfrm>
            <a:off x="7760668" y="3742226"/>
            <a:ext cx="3072384" cy="2048256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Optima" panose="02000503060000020004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D47C61-65DD-834F-B206-D7DC6D605624}"/>
              </a:ext>
            </a:extLst>
          </p:cNvPr>
          <p:cNvGrpSpPr/>
          <p:nvPr/>
        </p:nvGrpSpPr>
        <p:grpSpPr>
          <a:xfrm>
            <a:off x="1019936" y="2202242"/>
            <a:ext cx="880060" cy="829056"/>
            <a:chOff x="4008933" y="1266953"/>
            <a:chExt cx="880060" cy="829056"/>
          </a:xfrm>
        </p:grpSpPr>
        <p:sp>
          <p:nvSpPr>
            <p:cNvPr id="10" name="Pie 9">
              <a:extLst>
                <a:ext uri="{FF2B5EF4-FFF2-40B4-BE49-F238E27FC236}">
                  <a16:creationId xmlns:a16="http://schemas.microsoft.com/office/drawing/2014/main" id="{8AEFE13C-F0F1-8642-A991-84B132B9BEEF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2344E0-E330-2049-A160-1C6BC8E798A7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424CC61-AA05-B842-B993-942E7705776A}"/>
              </a:ext>
            </a:extLst>
          </p:cNvPr>
          <p:cNvGrpSpPr/>
          <p:nvPr/>
        </p:nvGrpSpPr>
        <p:grpSpPr>
          <a:xfrm>
            <a:off x="1299366" y="2321757"/>
            <a:ext cx="416125" cy="353568"/>
            <a:chOff x="5149784" y="1068113"/>
            <a:chExt cx="416125" cy="35356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99158F2-6AC3-3A41-9DF1-76FC5EEDAB79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Optima" panose="02000503060000020004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E3E5C1-E3FD-2B43-9F43-89A99038167E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47CFB5F-55DB-7347-A80D-DFA970F5DCF0}"/>
              </a:ext>
            </a:extLst>
          </p:cNvPr>
          <p:cNvGrpSpPr/>
          <p:nvPr/>
        </p:nvGrpSpPr>
        <p:grpSpPr>
          <a:xfrm>
            <a:off x="8179057" y="4077506"/>
            <a:ext cx="880060" cy="829056"/>
            <a:chOff x="4008933" y="1266953"/>
            <a:chExt cx="880060" cy="829056"/>
          </a:xfrm>
        </p:grpSpPr>
        <p:sp>
          <p:nvSpPr>
            <p:cNvPr id="14" name="Pie 13">
              <a:extLst>
                <a:ext uri="{FF2B5EF4-FFF2-40B4-BE49-F238E27FC236}">
                  <a16:creationId xmlns:a16="http://schemas.microsoft.com/office/drawing/2014/main" id="{D42122A8-DE27-C04F-8602-DD0478D07FBD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A3ECE3-D50D-B54F-B242-1DB5CFE48615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578B883-6CA1-664C-98ED-EA61BC16E86D}"/>
              </a:ext>
            </a:extLst>
          </p:cNvPr>
          <p:cNvGrpSpPr/>
          <p:nvPr/>
        </p:nvGrpSpPr>
        <p:grpSpPr>
          <a:xfrm>
            <a:off x="8449286" y="4148695"/>
            <a:ext cx="416125" cy="353568"/>
            <a:chOff x="5149784" y="1068113"/>
            <a:chExt cx="416125" cy="3535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1634290-6C67-B247-BF1D-1220D70203C7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Optima" panose="02000503060000020004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B1DC93-802B-0F41-A54D-CC0ACE392ED5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557827-C460-0A45-AE4F-2B859037D304}"/>
              </a:ext>
            </a:extLst>
          </p:cNvPr>
          <p:cNvGrpSpPr/>
          <p:nvPr/>
        </p:nvGrpSpPr>
        <p:grpSpPr>
          <a:xfrm>
            <a:off x="9139684" y="4827314"/>
            <a:ext cx="880060" cy="829056"/>
            <a:chOff x="4008933" y="1266953"/>
            <a:chExt cx="880060" cy="829056"/>
          </a:xfrm>
        </p:grpSpPr>
        <p:sp>
          <p:nvSpPr>
            <p:cNvPr id="20" name="Pie 19">
              <a:extLst>
                <a:ext uri="{FF2B5EF4-FFF2-40B4-BE49-F238E27FC236}">
                  <a16:creationId xmlns:a16="http://schemas.microsoft.com/office/drawing/2014/main" id="{D318651A-B71D-F44B-8B7E-A120ABF75804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6CA596-CF05-0241-B6B7-E11C2148EF06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BD734D8-D5D3-764B-A9EF-514262F362D5}"/>
              </a:ext>
            </a:extLst>
          </p:cNvPr>
          <p:cNvGrpSpPr/>
          <p:nvPr/>
        </p:nvGrpSpPr>
        <p:grpSpPr>
          <a:xfrm>
            <a:off x="9409913" y="4898503"/>
            <a:ext cx="416125" cy="353568"/>
            <a:chOff x="5149784" y="1068113"/>
            <a:chExt cx="416125" cy="35356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83F380E-2B6D-844B-AA3A-6E215C99B6DB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Optima" panose="02000503060000020004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EF6F41F-D7A7-0E41-8021-87EABAB992B4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9B2A7B6-5D40-4D4B-85E9-255FA4690B16}"/>
              </a:ext>
            </a:extLst>
          </p:cNvPr>
          <p:cNvGrpSpPr/>
          <p:nvPr/>
        </p:nvGrpSpPr>
        <p:grpSpPr>
          <a:xfrm>
            <a:off x="2724055" y="2103246"/>
            <a:ext cx="416125" cy="353568"/>
            <a:chOff x="5149784" y="1068113"/>
            <a:chExt cx="416125" cy="35356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B714BB7-5137-2D49-85F5-10735B392E0A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Optima" panose="02000503060000020004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11AA6D-60A7-5C4D-A4CC-A79E2797C795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4EDD4EF-A008-AB4F-8F69-1673B8FEB882}"/>
              </a:ext>
            </a:extLst>
          </p:cNvPr>
          <p:cNvGrpSpPr/>
          <p:nvPr/>
        </p:nvGrpSpPr>
        <p:grpSpPr>
          <a:xfrm>
            <a:off x="1860576" y="3080541"/>
            <a:ext cx="880060" cy="829056"/>
            <a:chOff x="4008933" y="1266953"/>
            <a:chExt cx="880060" cy="829056"/>
          </a:xfrm>
        </p:grpSpPr>
        <p:sp>
          <p:nvSpPr>
            <p:cNvPr id="30" name="Pie 29">
              <a:extLst>
                <a:ext uri="{FF2B5EF4-FFF2-40B4-BE49-F238E27FC236}">
                  <a16:creationId xmlns:a16="http://schemas.microsoft.com/office/drawing/2014/main" id="{4586D9AB-3C21-2346-905C-B7514B46A154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BB154C5-2B73-C149-9BE3-FA1EB0EDBDB6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AFE0518-5939-664E-9DB4-F5DED74245BD}"/>
              </a:ext>
            </a:extLst>
          </p:cNvPr>
          <p:cNvGrpSpPr/>
          <p:nvPr/>
        </p:nvGrpSpPr>
        <p:grpSpPr>
          <a:xfrm>
            <a:off x="2875062" y="2418901"/>
            <a:ext cx="880060" cy="829056"/>
            <a:chOff x="4008933" y="1266953"/>
            <a:chExt cx="880060" cy="829056"/>
          </a:xfrm>
        </p:grpSpPr>
        <p:sp>
          <p:nvSpPr>
            <p:cNvPr id="33" name="Pie 32">
              <a:extLst>
                <a:ext uri="{FF2B5EF4-FFF2-40B4-BE49-F238E27FC236}">
                  <a16:creationId xmlns:a16="http://schemas.microsoft.com/office/drawing/2014/main" id="{46E015D0-0C20-1745-A3D4-61183C5C2334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DED404-A161-1946-902D-63D4340055D0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24672FE-1EA5-B947-8EB4-FC90BC9165B6}"/>
              </a:ext>
            </a:extLst>
          </p:cNvPr>
          <p:cNvGrpSpPr/>
          <p:nvPr/>
        </p:nvGrpSpPr>
        <p:grpSpPr>
          <a:xfrm>
            <a:off x="3136614" y="3533133"/>
            <a:ext cx="416125" cy="353568"/>
            <a:chOff x="5149784" y="1068113"/>
            <a:chExt cx="416125" cy="353568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449005B-5946-FC4E-9A3D-E4C0C295A0B7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Optima" panose="02000503060000020004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9586169-AD9D-4F43-8098-CCC4E74B1290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1F3B449-9481-1A44-A1DE-0BF7698319DB}"/>
              </a:ext>
            </a:extLst>
          </p:cNvPr>
          <p:cNvGrpSpPr/>
          <p:nvPr/>
        </p:nvGrpSpPr>
        <p:grpSpPr>
          <a:xfrm>
            <a:off x="9612474" y="418787"/>
            <a:ext cx="416125" cy="353568"/>
            <a:chOff x="5149784" y="1068113"/>
            <a:chExt cx="416125" cy="353568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CC1C687-4F0A-9949-8F65-9100EF5A4739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Optima" panose="02000503060000020004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61BA3BC-8C83-4D43-8CCB-1FB8311388C6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B2FABE8-C499-F24B-B679-77FBA9F87989}"/>
              </a:ext>
            </a:extLst>
          </p:cNvPr>
          <p:cNvGrpSpPr/>
          <p:nvPr/>
        </p:nvGrpSpPr>
        <p:grpSpPr>
          <a:xfrm>
            <a:off x="8748995" y="1396082"/>
            <a:ext cx="880060" cy="829056"/>
            <a:chOff x="4008933" y="1266953"/>
            <a:chExt cx="880060" cy="829056"/>
          </a:xfrm>
        </p:grpSpPr>
        <p:sp>
          <p:nvSpPr>
            <p:cNvPr id="42" name="Pie 41">
              <a:extLst>
                <a:ext uri="{FF2B5EF4-FFF2-40B4-BE49-F238E27FC236}">
                  <a16:creationId xmlns:a16="http://schemas.microsoft.com/office/drawing/2014/main" id="{409D8391-8FB6-5641-A44F-915150391D14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BC921F9-1464-4041-9E54-1D6B52979A4B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838578C-B298-5D48-BA71-0F1AA3486E2C}"/>
              </a:ext>
            </a:extLst>
          </p:cNvPr>
          <p:cNvGrpSpPr/>
          <p:nvPr/>
        </p:nvGrpSpPr>
        <p:grpSpPr>
          <a:xfrm>
            <a:off x="9763481" y="734442"/>
            <a:ext cx="880060" cy="829056"/>
            <a:chOff x="4008933" y="1266953"/>
            <a:chExt cx="880060" cy="829056"/>
          </a:xfrm>
        </p:grpSpPr>
        <p:sp>
          <p:nvSpPr>
            <p:cNvPr id="45" name="Pie 44">
              <a:extLst>
                <a:ext uri="{FF2B5EF4-FFF2-40B4-BE49-F238E27FC236}">
                  <a16:creationId xmlns:a16="http://schemas.microsoft.com/office/drawing/2014/main" id="{E2F57FE6-156D-1349-86ED-2FDC16C7A937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DDDD39B-35E5-7740-9AC2-B8B45EBE5414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F45113-C241-B94D-9773-2AD5C9F04555}"/>
              </a:ext>
            </a:extLst>
          </p:cNvPr>
          <p:cNvGrpSpPr/>
          <p:nvPr/>
        </p:nvGrpSpPr>
        <p:grpSpPr>
          <a:xfrm>
            <a:off x="10025033" y="1848674"/>
            <a:ext cx="416125" cy="353568"/>
            <a:chOff x="5149784" y="1068113"/>
            <a:chExt cx="416125" cy="35356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154CBBF-541E-6848-A8DD-FDCB408DBBB6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Optima" panose="02000503060000020004" pitchFamily="2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FB6609E-079F-484E-BD39-7E20D1569188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729351C-EB08-3741-8A8E-EDB7876AD57E}"/>
              </a:ext>
            </a:extLst>
          </p:cNvPr>
          <p:cNvGrpSpPr/>
          <p:nvPr/>
        </p:nvGrpSpPr>
        <p:grpSpPr>
          <a:xfrm>
            <a:off x="8089127" y="559490"/>
            <a:ext cx="416125" cy="353568"/>
            <a:chOff x="5149784" y="1068113"/>
            <a:chExt cx="416125" cy="353568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4709259-1AEE-CE4C-99B6-107199915D1C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Optima" panose="02000503060000020004" pitchFamily="2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BFC0328-C21F-D847-A695-278138A1D6D8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78BE754-843E-5C42-838F-B5FCBC29AF01}"/>
              </a:ext>
            </a:extLst>
          </p:cNvPr>
          <p:cNvGrpSpPr/>
          <p:nvPr/>
        </p:nvGrpSpPr>
        <p:grpSpPr>
          <a:xfrm>
            <a:off x="8498958" y="571321"/>
            <a:ext cx="880060" cy="829056"/>
            <a:chOff x="4008933" y="1266953"/>
            <a:chExt cx="880060" cy="829056"/>
          </a:xfrm>
        </p:grpSpPr>
        <p:sp>
          <p:nvSpPr>
            <p:cNvPr id="54" name="Pie 53">
              <a:extLst>
                <a:ext uri="{FF2B5EF4-FFF2-40B4-BE49-F238E27FC236}">
                  <a16:creationId xmlns:a16="http://schemas.microsoft.com/office/drawing/2014/main" id="{8E45D9C3-14B6-754C-B2BA-0F8D404D3FD2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9186781-EFFC-4147-AB19-3980D3993CFD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ACDF1E4-587D-F749-A166-E5F5A32383F4}"/>
              </a:ext>
            </a:extLst>
          </p:cNvPr>
          <p:cNvGrpSpPr/>
          <p:nvPr/>
        </p:nvGrpSpPr>
        <p:grpSpPr>
          <a:xfrm>
            <a:off x="9738741" y="3874571"/>
            <a:ext cx="416125" cy="353568"/>
            <a:chOff x="5149784" y="1068113"/>
            <a:chExt cx="416125" cy="35356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02B344F-0A8C-1F44-9133-D0B4AC6F66D0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Optima" panose="02000503060000020004" pitchFamily="2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AA5520F-0E9A-B94B-BBBF-8ACC0CA0BD01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1900DD7-0645-0B4E-BC35-73AA2999A0B3}"/>
              </a:ext>
            </a:extLst>
          </p:cNvPr>
          <p:cNvGrpSpPr/>
          <p:nvPr/>
        </p:nvGrpSpPr>
        <p:grpSpPr>
          <a:xfrm>
            <a:off x="9889748" y="4190226"/>
            <a:ext cx="880060" cy="829056"/>
            <a:chOff x="4008933" y="1266953"/>
            <a:chExt cx="880060" cy="829056"/>
          </a:xfrm>
        </p:grpSpPr>
        <p:sp>
          <p:nvSpPr>
            <p:cNvPr id="60" name="Pie 59">
              <a:extLst>
                <a:ext uri="{FF2B5EF4-FFF2-40B4-BE49-F238E27FC236}">
                  <a16:creationId xmlns:a16="http://schemas.microsoft.com/office/drawing/2014/main" id="{BBF2542E-C2D4-C044-AB18-8F3B334F1291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E7EF042-2D0F-D643-BE19-981BAEE61885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AB3D974-CD75-9742-A8EA-3AB17AC7F192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3879829" y="1376978"/>
            <a:ext cx="3880839" cy="1637995"/>
          </a:xfrm>
          <a:prstGeom prst="straightConnector1">
            <a:avLst/>
          </a:prstGeom>
          <a:ln w="12700"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0597F36-E004-F747-89AD-77726310EFA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879829" y="3014973"/>
            <a:ext cx="3880839" cy="1751381"/>
          </a:xfrm>
          <a:prstGeom prst="straightConnector1">
            <a:avLst/>
          </a:prstGeom>
          <a:ln w="12700"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831DB2B-BCF5-9C40-A0D2-AEA8EA665CAE}"/>
              </a:ext>
            </a:extLst>
          </p:cNvPr>
          <p:cNvCxnSpPr>
            <a:cxnSpLocks/>
          </p:cNvCxnSpPr>
          <p:nvPr/>
        </p:nvCxnSpPr>
        <p:spPr>
          <a:xfrm>
            <a:off x="2940408" y="6335873"/>
            <a:ext cx="5165300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56B60E5-360F-F44A-B66E-937BACDDF26B}"/>
                  </a:ext>
                </a:extLst>
              </p:cNvPr>
              <p:cNvSpPr txBox="1"/>
              <p:nvPr/>
            </p:nvSpPr>
            <p:spPr>
              <a:xfrm>
                <a:off x="8305480" y="6119384"/>
                <a:ext cx="15357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N" sz="2000" dirty="0">
                  <a:latin typeface="Optima" panose="02000503060000020004" pitchFamily="2" charset="0"/>
                </a:endParaRPr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56B60E5-360F-F44A-B66E-937BACDDF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480" y="6119384"/>
                <a:ext cx="1535779" cy="400110"/>
              </a:xfrm>
              <a:prstGeom prst="rect">
                <a:avLst/>
              </a:prstGeom>
              <a:blipFill>
                <a:blip r:embed="rId2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E5493DC-34A5-BD42-BF40-795F76B21B0D}"/>
                  </a:ext>
                </a:extLst>
              </p:cNvPr>
              <p:cNvSpPr txBox="1"/>
              <p:nvPr/>
            </p:nvSpPr>
            <p:spPr>
              <a:xfrm>
                <a:off x="1647636" y="6105040"/>
                <a:ext cx="15357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N" sz="2000" dirty="0">
                  <a:latin typeface="Optima" panose="02000503060000020004" pitchFamily="2" charset="0"/>
                </a:endParaRPr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E5493DC-34A5-BD42-BF40-795F76B21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636" y="6105040"/>
                <a:ext cx="153577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C9E7364-04F1-9D41-A2D7-040E45F9462E}"/>
                  </a:ext>
                </a:extLst>
              </p:cNvPr>
              <p:cNvSpPr txBox="1"/>
              <p:nvPr/>
            </p:nvSpPr>
            <p:spPr>
              <a:xfrm>
                <a:off x="4747864" y="5645555"/>
                <a:ext cx="1535779" cy="659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N" dirty="0">
                  <a:latin typeface="Optima" panose="02000503060000020004" pitchFamily="2" charset="0"/>
                </a:endParaRPr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C9E7364-04F1-9D41-A2D7-040E45F94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864" y="5645555"/>
                <a:ext cx="1535779" cy="659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48EEEC0-8623-D24E-88ED-DE6220A6C22B}"/>
                  </a:ext>
                </a:extLst>
              </p:cNvPr>
              <p:cNvSpPr txBox="1"/>
              <p:nvPr/>
            </p:nvSpPr>
            <p:spPr>
              <a:xfrm>
                <a:off x="3424552" y="249615"/>
                <a:ext cx="45725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𝑏𝑖𝑛𝑑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𝑑𝑖𝑠𝑠𝑜𝑐𝑖𝑎𝑡𝑒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N" sz="2000" i="1" dirty="0">
                  <a:latin typeface="Optima" panose="02000503060000020004" pitchFamily="2" charset="0"/>
                </a:endParaRPr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48EEEC0-8623-D24E-88ED-DE6220A6C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4552" y="249615"/>
                <a:ext cx="4572516" cy="400110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940C12F-5A1D-7D4A-8149-F424DE74AB3B}"/>
                  </a:ext>
                </a:extLst>
              </p:cNvPr>
              <p:cNvSpPr txBox="1"/>
              <p:nvPr/>
            </p:nvSpPr>
            <p:spPr>
              <a:xfrm>
                <a:off x="3255729" y="4245873"/>
                <a:ext cx="3832611" cy="677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𝑏𝑖𝑛𝑑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N" dirty="0">
                  <a:latin typeface="Optima" panose="02000503060000020004" pitchFamily="2" charset="0"/>
                </a:endParaRPr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940C12F-5A1D-7D4A-8149-F424DE74A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729" y="4245873"/>
                <a:ext cx="3832611" cy="6772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BBD14C0-E864-7F44-976A-2C34867C67D3}"/>
                  </a:ext>
                </a:extLst>
              </p:cNvPr>
              <p:cNvSpPr txBox="1"/>
              <p:nvPr/>
            </p:nvSpPr>
            <p:spPr>
              <a:xfrm>
                <a:off x="3420814" y="1261184"/>
                <a:ext cx="3832611" cy="677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𝑑𝑖𝑠𝑠𝑜𝑐𝑖𝑎𝑡𝑒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N" dirty="0">
                  <a:latin typeface="Optima" panose="02000503060000020004" pitchFamily="2" charset="0"/>
                </a:endParaRPr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BBD14C0-E864-7F44-976A-2C34867C6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814" y="1261184"/>
                <a:ext cx="3832611" cy="6772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0880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4D9DC875-759B-2248-8734-6C2CFA84B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054" y="879132"/>
            <a:ext cx="3144732" cy="2617229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A8D412BE-4C00-DE48-990B-4B0F621D561B}"/>
              </a:ext>
            </a:extLst>
          </p:cNvPr>
          <p:cNvGrpSpPr/>
          <p:nvPr/>
        </p:nvGrpSpPr>
        <p:grpSpPr>
          <a:xfrm>
            <a:off x="2025194" y="3838877"/>
            <a:ext cx="3397811" cy="2339163"/>
            <a:chOff x="467172" y="1392865"/>
            <a:chExt cx="3397811" cy="2339163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9A6C5A1-DF92-8940-89EC-67D6AEF04730}"/>
                </a:ext>
              </a:extLst>
            </p:cNvPr>
            <p:cNvGrpSpPr/>
            <p:nvPr/>
          </p:nvGrpSpPr>
          <p:grpSpPr>
            <a:xfrm>
              <a:off x="467172" y="1729577"/>
              <a:ext cx="3397811" cy="1681301"/>
              <a:chOff x="647925" y="4796311"/>
              <a:chExt cx="3397811" cy="1681301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8E95ADFF-79B4-F74E-A4B0-D1CEDE6C7253}"/>
                  </a:ext>
                </a:extLst>
              </p:cNvPr>
              <p:cNvSpPr/>
              <p:nvPr/>
            </p:nvSpPr>
            <p:spPr>
              <a:xfrm rot="1774207">
                <a:off x="2031128" y="6039201"/>
                <a:ext cx="857454" cy="438411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Optima" panose="02000503060000020004" pitchFamily="2" charset="0"/>
                  </a:rPr>
                  <a:t>CheW</a:t>
                </a:r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1A4AB629-9917-5C42-8243-CB15DA1357C8}"/>
                  </a:ext>
                </a:extLst>
              </p:cNvPr>
              <p:cNvSpPr/>
              <p:nvPr/>
            </p:nvSpPr>
            <p:spPr>
              <a:xfrm rot="19797627">
                <a:off x="1305805" y="6024613"/>
                <a:ext cx="812600" cy="438411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Optima" panose="02000503060000020004" pitchFamily="2" charset="0"/>
                  </a:rPr>
                  <a:t>CheA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C7681A30-CC2A-344C-AAEE-86CA4D04A7EC}"/>
                  </a:ext>
                </a:extLst>
              </p:cNvPr>
              <p:cNvSpPr/>
              <p:nvPr/>
            </p:nvSpPr>
            <p:spPr>
              <a:xfrm rot="19797627">
                <a:off x="2073156" y="4822757"/>
                <a:ext cx="812600" cy="438411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Optima" panose="02000503060000020004" pitchFamily="2" charset="0"/>
                  </a:rPr>
                  <a:t>CheA</a:t>
                </a:r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C529DA16-2A42-EB43-AC7A-799A122BC2A1}"/>
                  </a:ext>
                </a:extLst>
              </p:cNvPr>
              <p:cNvSpPr/>
              <p:nvPr/>
            </p:nvSpPr>
            <p:spPr>
              <a:xfrm rot="1774207">
                <a:off x="1263775" y="4796311"/>
                <a:ext cx="857454" cy="438411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Optima" panose="02000503060000020004" pitchFamily="2" charset="0"/>
                  </a:rPr>
                  <a:t>CheW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F41D817-7624-1A47-B178-C42B5F83B2BA}"/>
                  </a:ext>
                </a:extLst>
              </p:cNvPr>
              <p:cNvCxnSpPr>
                <a:cxnSpLocks/>
                <a:stCxn id="21" idx="3"/>
                <a:endCxn id="22" idx="1"/>
              </p:cNvCxnSpPr>
              <p:nvPr/>
            </p:nvCxnSpPr>
            <p:spPr>
              <a:xfrm flipV="1">
                <a:off x="2063831" y="5245356"/>
                <a:ext cx="63899" cy="795070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28BEC5A-6566-D84C-A930-620C5DF27E92}"/>
                  </a:ext>
                </a:extLst>
              </p:cNvPr>
              <p:cNvSpPr/>
              <p:nvPr/>
            </p:nvSpPr>
            <p:spPr>
              <a:xfrm>
                <a:off x="1166776" y="5041962"/>
                <a:ext cx="523694" cy="52369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Optima" panose="02000503060000020004" pitchFamily="2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DC5B9EA-B0FD-3F4D-8FEE-9310A695FE9E}"/>
                  </a:ext>
                </a:extLst>
              </p:cNvPr>
              <p:cNvSpPr/>
              <p:nvPr/>
            </p:nvSpPr>
            <p:spPr>
              <a:xfrm>
                <a:off x="1165606" y="5584568"/>
                <a:ext cx="523694" cy="52369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Optima" panose="02000503060000020004" pitchFamily="2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7F7BEB8-C38D-334B-A45C-18476AD1D7C6}"/>
                  </a:ext>
                </a:extLst>
              </p:cNvPr>
              <p:cNvSpPr/>
              <p:nvPr/>
            </p:nvSpPr>
            <p:spPr>
              <a:xfrm>
                <a:off x="687746" y="5313265"/>
                <a:ext cx="523694" cy="52369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Optima" panose="02000503060000020004" pitchFamily="2" charset="0"/>
                </a:endParaRP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E5E8173-7FDB-8547-A252-562C1C951BD4}"/>
                  </a:ext>
                </a:extLst>
              </p:cNvPr>
              <p:cNvGrpSpPr/>
              <p:nvPr/>
            </p:nvGrpSpPr>
            <p:grpSpPr>
              <a:xfrm rot="10800000">
                <a:off x="2537031" y="5109741"/>
                <a:ext cx="1002724" cy="1066300"/>
                <a:chOff x="2417448" y="5074271"/>
                <a:chExt cx="1002724" cy="10663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C0353113-212E-D043-94ED-A14B7179F879}"/>
                    </a:ext>
                  </a:extLst>
                </p:cNvPr>
                <p:cNvSpPr/>
                <p:nvPr/>
              </p:nvSpPr>
              <p:spPr>
                <a:xfrm rot="17176516">
                  <a:off x="2896478" y="5074271"/>
                  <a:ext cx="523694" cy="523694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latin typeface="Optima" panose="02000503060000020004" pitchFamily="2" charset="0"/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74641679-B9FC-EB49-9F17-D53B579F81D3}"/>
                    </a:ext>
                  </a:extLst>
                </p:cNvPr>
                <p:cNvSpPr/>
                <p:nvPr/>
              </p:nvSpPr>
              <p:spPr>
                <a:xfrm rot="17176516">
                  <a:off x="2895308" y="5616877"/>
                  <a:ext cx="523694" cy="523694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latin typeface="Optima" panose="02000503060000020004" pitchFamily="2" charset="0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79B955AA-4714-044E-9D05-12BEA2BC82ED}"/>
                    </a:ext>
                  </a:extLst>
                </p:cNvPr>
                <p:cNvSpPr/>
                <p:nvPr/>
              </p:nvSpPr>
              <p:spPr>
                <a:xfrm rot="17176516">
                  <a:off x="2417448" y="5345574"/>
                  <a:ext cx="523694" cy="523694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latin typeface="Optima" panose="02000503060000020004" pitchFamily="2" charset="0"/>
                  </a:endParaRPr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95BECB5-9FF9-9F44-8A38-C710496246A4}"/>
                  </a:ext>
                </a:extLst>
              </p:cNvPr>
              <p:cNvSpPr txBox="1"/>
              <p:nvPr/>
            </p:nvSpPr>
            <p:spPr>
              <a:xfrm>
                <a:off x="2493146" y="5209648"/>
                <a:ext cx="10656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Optima" panose="02000503060000020004" pitchFamily="2" charset="0"/>
                  </a:rPr>
                  <a:t>MCP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E83FFEA-0D93-6D42-976B-AEF8914A6C5C}"/>
                  </a:ext>
                </a:extLst>
              </p:cNvPr>
              <p:cNvSpPr txBox="1"/>
              <p:nvPr/>
            </p:nvSpPr>
            <p:spPr>
              <a:xfrm>
                <a:off x="2980121" y="5487430"/>
                <a:ext cx="10656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Optima" panose="02000503060000020004" pitchFamily="2" charset="0"/>
                  </a:rPr>
                  <a:t>MCP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9EA81F8-37E2-7943-9212-32C142A76188}"/>
                  </a:ext>
                </a:extLst>
              </p:cNvPr>
              <p:cNvSpPr txBox="1"/>
              <p:nvPr/>
            </p:nvSpPr>
            <p:spPr>
              <a:xfrm>
                <a:off x="2501091" y="5754154"/>
                <a:ext cx="10656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Optima" panose="02000503060000020004" pitchFamily="2" charset="0"/>
                  </a:rPr>
                  <a:t>MCP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A47CFFB-CDD2-4147-91EE-5F6A67BB2B6C}"/>
                  </a:ext>
                </a:extLst>
              </p:cNvPr>
              <p:cNvSpPr txBox="1"/>
              <p:nvPr/>
            </p:nvSpPr>
            <p:spPr>
              <a:xfrm>
                <a:off x="1138656" y="5135059"/>
                <a:ext cx="10656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Optima" panose="02000503060000020004" pitchFamily="2" charset="0"/>
                  </a:rPr>
                  <a:t>MCP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8EDC814-044A-594C-91FF-BD6689808E99}"/>
                  </a:ext>
                </a:extLst>
              </p:cNvPr>
              <p:cNvSpPr txBox="1"/>
              <p:nvPr/>
            </p:nvSpPr>
            <p:spPr>
              <a:xfrm>
                <a:off x="1138655" y="5694513"/>
                <a:ext cx="10656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Optima" panose="02000503060000020004" pitchFamily="2" charset="0"/>
                  </a:rPr>
                  <a:t>MCP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3A60D3D-E069-814E-95AD-F5CF2A260EAF}"/>
                  </a:ext>
                </a:extLst>
              </p:cNvPr>
              <p:cNvSpPr txBox="1"/>
              <p:nvPr/>
            </p:nvSpPr>
            <p:spPr>
              <a:xfrm>
                <a:off x="647925" y="5426585"/>
                <a:ext cx="10656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Optima" panose="02000503060000020004" pitchFamily="2" charset="0"/>
                  </a:rPr>
                  <a:t>MCP</a:t>
                </a:r>
              </a:p>
            </p:txBody>
          </p:sp>
        </p:grp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B69FF0B3-DC3F-DF45-A275-28AC3C22F92C}"/>
                </a:ext>
              </a:extLst>
            </p:cNvPr>
            <p:cNvSpPr/>
            <p:nvPr/>
          </p:nvSpPr>
          <p:spPr>
            <a:xfrm>
              <a:off x="467172" y="1392865"/>
              <a:ext cx="3027144" cy="2339163"/>
            </a:xfrm>
            <a:prstGeom prst="round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A281D12-A378-1D43-AEB7-CD6104521960}"/>
              </a:ext>
            </a:extLst>
          </p:cNvPr>
          <p:cNvCxnSpPr>
            <a:cxnSpLocks/>
          </p:cNvCxnSpPr>
          <p:nvPr/>
        </p:nvCxnSpPr>
        <p:spPr>
          <a:xfrm>
            <a:off x="5188688" y="1400000"/>
            <a:ext cx="120640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AA2A5E4-8392-6F42-ACC2-22F5DDE7CF7C}"/>
              </a:ext>
            </a:extLst>
          </p:cNvPr>
          <p:cNvSpPr txBox="1"/>
          <p:nvPr/>
        </p:nvSpPr>
        <p:spPr>
          <a:xfrm>
            <a:off x="5341920" y="999634"/>
            <a:ext cx="899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AF2139-3470-2843-BDA1-8FA01630CA10}"/>
                  </a:ext>
                </a:extLst>
              </p:cNvPr>
              <p:cNvSpPr txBox="1"/>
              <p:nvPr/>
            </p:nvSpPr>
            <p:spPr>
              <a:xfrm>
                <a:off x="6395096" y="899004"/>
                <a:ext cx="378026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Optima" panose="02000503060000020004" pitchFamily="2" charset="0"/>
                    <a:ea typeface="Cambria Math" panose="02040503050406030204" pitchFamily="18" charset="0"/>
                  </a:rPr>
                  <a:t>Negative charge on receptors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sz="2000" b="0" dirty="0">
                    <a:latin typeface="Optima" panose="02000503060000020004" pitchFamily="2" charset="0"/>
                    <a:ea typeface="Cambria Math" panose="02040503050406030204" pitchFamily="18" charset="0"/>
                  </a:rPr>
                  <a:t> Array stability</a:t>
                </a:r>
              </a:p>
              <a:p>
                <a14:m>
                  <m:oMath xmlns:m="http://schemas.openxmlformats.org/officeDocument/2006/math">
                    <m:r>
                      <a:rPr lang="en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sz="2000" dirty="0">
                    <a:latin typeface="Optima" panose="02000503060000020004" pitchFamily="2" charset="0"/>
                  </a:rPr>
                  <a:t> CheA autophosphorylation</a:t>
                </a:r>
                <a:endParaRPr lang="en-CN" sz="2000">
                  <a:latin typeface="Optima" panose="02000503060000020004" pitchFamily="2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AF2139-3470-2843-BDA1-8FA01630C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096" y="899004"/>
                <a:ext cx="3780262" cy="1015663"/>
              </a:xfrm>
              <a:prstGeom prst="rect">
                <a:avLst/>
              </a:prstGeom>
              <a:blipFill>
                <a:blip r:embed="rId3"/>
                <a:stretch>
                  <a:fillRect t="-2469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9DFF166-AF0C-304D-867B-8EBD3C00FA8A}"/>
              </a:ext>
            </a:extLst>
          </p:cNvPr>
          <p:cNvCxnSpPr>
            <a:cxnSpLocks/>
          </p:cNvCxnSpPr>
          <p:nvPr/>
        </p:nvCxnSpPr>
        <p:spPr>
          <a:xfrm>
            <a:off x="7979108" y="1956937"/>
            <a:ext cx="0" cy="6200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C2A066-A5BC-B042-9CF7-ECB3E5F81CBD}"/>
                  </a:ext>
                </a:extLst>
              </p:cNvPr>
              <p:cNvSpPr txBox="1"/>
              <p:nvPr/>
            </p:nvSpPr>
            <p:spPr>
              <a:xfrm>
                <a:off x="6395096" y="2544944"/>
                <a:ext cx="3780262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sz="2000" b="0" dirty="0">
                    <a:latin typeface="Optima" panose="02000503060000020004" pitchFamily="2" charset="0"/>
                    <a:ea typeface="Cambria Math" panose="02040503050406030204" pitchFamily="18" charset="0"/>
                  </a:rPr>
                  <a:t> CheY phosphorylation</a:t>
                </a:r>
              </a:p>
              <a:p>
                <a14:m>
                  <m:oMath xmlns:m="http://schemas.openxmlformats.org/officeDocument/2006/math">
                    <m:r>
                      <a:rPr lang="en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sz="2000" dirty="0">
                    <a:latin typeface="Optima" panose="02000503060000020004" pitchFamily="2" charset="0"/>
                  </a:rPr>
                  <a:t> </a:t>
                </a:r>
                <a:r>
                  <a:rPr lang="en-US" sz="2000" dirty="0">
                    <a:latin typeface="Optima" panose="02000503060000020004" pitchFamily="2" charset="0"/>
                    <a:ea typeface="Cambria Math" panose="02040503050406030204" pitchFamily="18" charset="0"/>
                  </a:rPr>
                  <a:t>Tumbling frequency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C2A066-A5BC-B042-9CF7-ECB3E5F81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096" y="2544944"/>
                <a:ext cx="3780262" cy="707886"/>
              </a:xfrm>
              <a:prstGeom prst="rect">
                <a:avLst/>
              </a:prstGeom>
              <a:blipFill>
                <a:blip r:embed="rId4"/>
                <a:stretch>
                  <a:fillRect t="-5263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U-Turn Arrow 53">
            <a:extLst>
              <a:ext uri="{FF2B5EF4-FFF2-40B4-BE49-F238E27FC236}">
                <a16:creationId xmlns:a16="http://schemas.microsoft.com/office/drawing/2014/main" id="{25CBDE23-A615-B34F-BDDC-C6B9AB08E90C}"/>
              </a:ext>
            </a:extLst>
          </p:cNvPr>
          <p:cNvSpPr/>
          <p:nvPr/>
        </p:nvSpPr>
        <p:spPr>
          <a:xfrm rot="15736864">
            <a:off x="1089718" y="2999162"/>
            <a:ext cx="1991579" cy="756895"/>
          </a:xfrm>
          <a:prstGeom prst="uturnArrow">
            <a:avLst>
              <a:gd name="adj1" fmla="val 2872"/>
              <a:gd name="adj2" fmla="val 14231"/>
              <a:gd name="adj3" fmla="val 20315"/>
              <a:gd name="adj4" fmla="val 41434"/>
              <a:gd name="adj5" fmla="val 75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D898A8C-9107-6948-BC89-CB98C89FDD01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4710371" y="4221472"/>
            <a:ext cx="97370" cy="450339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A7F952B-DEBA-1642-B275-4571CB012BB8}"/>
              </a:ext>
            </a:extLst>
          </p:cNvPr>
          <p:cNvSpPr txBox="1"/>
          <p:nvPr/>
        </p:nvSpPr>
        <p:spPr>
          <a:xfrm>
            <a:off x="4357769" y="3852140"/>
            <a:ext cx="899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5DB47A-2D16-7343-9BAC-7A9220451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339" y="3469182"/>
            <a:ext cx="3743700" cy="276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51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D09F166-107A-E448-884C-AF847B9B456E}"/>
              </a:ext>
            </a:extLst>
          </p:cNvPr>
          <p:cNvGrpSpPr/>
          <p:nvPr/>
        </p:nvGrpSpPr>
        <p:grpSpPr>
          <a:xfrm>
            <a:off x="8139348" y="4537922"/>
            <a:ext cx="1289312" cy="1205481"/>
            <a:chOff x="2317825" y="1442716"/>
            <a:chExt cx="1819688" cy="1701372"/>
          </a:xfrm>
        </p:grpSpPr>
        <p:sp>
          <p:nvSpPr>
            <p:cNvPr id="114" name="Rounded Rectangle 113">
              <a:extLst>
                <a:ext uri="{FF2B5EF4-FFF2-40B4-BE49-F238E27FC236}">
                  <a16:creationId xmlns:a16="http://schemas.microsoft.com/office/drawing/2014/main" id="{C2C92BA6-87D8-6248-8CAB-3E029E175908}"/>
                </a:ext>
              </a:extLst>
            </p:cNvPr>
            <p:cNvSpPr/>
            <p:nvPr/>
          </p:nvSpPr>
          <p:spPr>
            <a:xfrm rot="1774207">
              <a:off x="3137512" y="1457304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E5A3BF1C-B887-2E44-9B74-70A9A400E113}"/>
                </a:ext>
              </a:extLst>
            </p:cNvPr>
            <p:cNvSpPr/>
            <p:nvPr/>
          </p:nvSpPr>
          <p:spPr>
            <a:xfrm rot="19797627">
              <a:off x="2412189" y="1442716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FEE2D317-0D56-E545-80B2-467BE8EB2130}"/>
                </a:ext>
              </a:extLst>
            </p:cNvPr>
            <p:cNvSpPr/>
            <p:nvPr/>
          </p:nvSpPr>
          <p:spPr>
            <a:xfrm rot="16200000">
              <a:off x="2108304" y="2072842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B21E2A3A-FC25-0B49-A2F7-60B0EFF167EC}"/>
                </a:ext>
              </a:extLst>
            </p:cNvPr>
            <p:cNvSpPr/>
            <p:nvPr/>
          </p:nvSpPr>
          <p:spPr>
            <a:xfrm rot="1812833">
              <a:off x="2412381" y="2700161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06E29F12-751D-264A-952C-8571C2B7B1F4}"/>
                </a:ext>
              </a:extLst>
            </p:cNvPr>
            <p:cNvSpPr/>
            <p:nvPr/>
          </p:nvSpPr>
          <p:spPr>
            <a:xfrm rot="19835710">
              <a:off x="3137569" y="2705677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5B1B7CE2-A10F-4844-B827-F550CAC1EAE9}"/>
                </a:ext>
              </a:extLst>
            </p:cNvPr>
            <p:cNvSpPr/>
            <p:nvPr/>
          </p:nvSpPr>
          <p:spPr>
            <a:xfrm rot="16200000">
              <a:off x="3512008" y="2081873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CE0850D-4B82-FD43-9CAB-D02EF2F54BF5}"/>
              </a:ext>
            </a:extLst>
          </p:cNvPr>
          <p:cNvGrpSpPr/>
          <p:nvPr/>
        </p:nvGrpSpPr>
        <p:grpSpPr>
          <a:xfrm>
            <a:off x="4826863" y="4495020"/>
            <a:ext cx="1289312" cy="1205481"/>
            <a:chOff x="2317825" y="1442716"/>
            <a:chExt cx="1819688" cy="1701372"/>
          </a:xfrm>
        </p:grpSpPr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80995E2C-BD43-B64C-A1E3-6F08E957203C}"/>
                </a:ext>
              </a:extLst>
            </p:cNvPr>
            <p:cNvSpPr/>
            <p:nvPr/>
          </p:nvSpPr>
          <p:spPr>
            <a:xfrm rot="1774207">
              <a:off x="3137512" y="1457304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758AE8B3-A83C-634A-BE40-0F54961E9177}"/>
                </a:ext>
              </a:extLst>
            </p:cNvPr>
            <p:cNvSpPr/>
            <p:nvPr/>
          </p:nvSpPr>
          <p:spPr>
            <a:xfrm rot="19797627">
              <a:off x="2412189" y="1442716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09" name="Rounded Rectangle 108">
              <a:extLst>
                <a:ext uri="{FF2B5EF4-FFF2-40B4-BE49-F238E27FC236}">
                  <a16:creationId xmlns:a16="http://schemas.microsoft.com/office/drawing/2014/main" id="{B06E1CBA-5EFC-AD45-9E18-479D3D207157}"/>
                </a:ext>
              </a:extLst>
            </p:cNvPr>
            <p:cNvSpPr/>
            <p:nvPr/>
          </p:nvSpPr>
          <p:spPr>
            <a:xfrm rot="16200000">
              <a:off x="2108304" y="2072842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B932DC67-1EB6-6B4D-99A3-E43D8BB7200F}"/>
                </a:ext>
              </a:extLst>
            </p:cNvPr>
            <p:cNvSpPr/>
            <p:nvPr/>
          </p:nvSpPr>
          <p:spPr>
            <a:xfrm rot="1812833">
              <a:off x="2412381" y="2700161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11" name="Rounded Rectangle 110">
              <a:extLst>
                <a:ext uri="{FF2B5EF4-FFF2-40B4-BE49-F238E27FC236}">
                  <a16:creationId xmlns:a16="http://schemas.microsoft.com/office/drawing/2014/main" id="{CCA68894-BE35-DF42-A4C5-E177BE2A2612}"/>
                </a:ext>
              </a:extLst>
            </p:cNvPr>
            <p:cNvSpPr/>
            <p:nvPr/>
          </p:nvSpPr>
          <p:spPr>
            <a:xfrm rot="19835710">
              <a:off x="3137569" y="2705677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328BC129-4A8E-4842-BB23-3840929AD8AE}"/>
                </a:ext>
              </a:extLst>
            </p:cNvPr>
            <p:cNvSpPr/>
            <p:nvPr/>
          </p:nvSpPr>
          <p:spPr>
            <a:xfrm rot="16200000">
              <a:off x="3512008" y="2081873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FC79BFE-AFA0-0B4A-9FB0-67B198C459D1}"/>
              </a:ext>
            </a:extLst>
          </p:cNvPr>
          <p:cNvGrpSpPr/>
          <p:nvPr/>
        </p:nvGrpSpPr>
        <p:grpSpPr>
          <a:xfrm>
            <a:off x="4871627" y="944688"/>
            <a:ext cx="1289312" cy="1205481"/>
            <a:chOff x="2317825" y="1442716"/>
            <a:chExt cx="1819688" cy="1701372"/>
          </a:xfrm>
        </p:grpSpPr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8D6DCAB1-FCD6-574B-8C3A-1332E3891985}"/>
                </a:ext>
              </a:extLst>
            </p:cNvPr>
            <p:cNvSpPr/>
            <p:nvPr/>
          </p:nvSpPr>
          <p:spPr>
            <a:xfrm rot="1774207">
              <a:off x="3137512" y="1457304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2ED7477B-0437-9745-A857-8B489E042C0F}"/>
                </a:ext>
              </a:extLst>
            </p:cNvPr>
            <p:cNvSpPr/>
            <p:nvPr/>
          </p:nvSpPr>
          <p:spPr>
            <a:xfrm rot="19797627">
              <a:off x="2412189" y="1442716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3FC4AA68-228D-944E-B62D-0A9EE06DDAC3}"/>
                </a:ext>
              </a:extLst>
            </p:cNvPr>
            <p:cNvSpPr/>
            <p:nvPr/>
          </p:nvSpPr>
          <p:spPr>
            <a:xfrm rot="16200000">
              <a:off x="2108304" y="2072842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68E8D70B-F46C-2D44-A770-2279E077C6A7}"/>
                </a:ext>
              </a:extLst>
            </p:cNvPr>
            <p:cNvSpPr/>
            <p:nvPr/>
          </p:nvSpPr>
          <p:spPr>
            <a:xfrm rot="1812833">
              <a:off x="2412381" y="2700161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450B357C-DFDE-484D-8387-497032C7DBCD}"/>
                </a:ext>
              </a:extLst>
            </p:cNvPr>
            <p:cNvSpPr/>
            <p:nvPr/>
          </p:nvSpPr>
          <p:spPr>
            <a:xfrm rot="19835710">
              <a:off x="3137569" y="2705677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0E9FF5CF-3288-7C4B-A2C4-39653398764B}"/>
                </a:ext>
              </a:extLst>
            </p:cNvPr>
            <p:cNvSpPr/>
            <p:nvPr/>
          </p:nvSpPr>
          <p:spPr>
            <a:xfrm rot="16200000">
              <a:off x="3512008" y="2081873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76DD115-2563-FA40-89E9-8B81C14F45AA}"/>
              </a:ext>
            </a:extLst>
          </p:cNvPr>
          <p:cNvGrpSpPr/>
          <p:nvPr/>
        </p:nvGrpSpPr>
        <p:grpSpPr>
          <a:xfrm>
            <a:off x="8124866" y="962032"/>
            <a:ext cx="1289312" cy="1205481"/>
            <a:chOff x="2317825" y="1442716"/>
            <a:chExt cx="1819688" cy="1701372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0F2AC8C2-8236-5645-B7F6-11EF217B71E0}"/>
                </a:ext>
              </a:extLst>
            </p:cNvPr>
            <p:cNvSpPr/>
            <p:nvPr/>
          </p:nvSpPr>
          <p:spPr>
            <a:xfrm rot="1774207">
              <a:off x="3137512" y="1457304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D60A05FE-D2C4-124F-B56F-DC516C934F66}"/>
                </a:ext>
              </a:extLst>
            </p:cNvPr>
            <p:cNvSpPr/>
            <p:nvPr/>
          </p:nvSpPr>
          <p:spPr>
            <a:xfrm rot="19797627">
              <a:off x="2412189" y="1442716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76762017-13BC-D343-9044-06A12EFDF582}"/>
                </a:ext>
              </a:extLst>
            </p:cNvPr>
            <p:cNvSpPr/>
            <p:nvPr/>
          </p:nvSpPr>
          <p:spPr>
            <a:xfrm rot="16200000">
              <a:off x="2108304" y="2072842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C3EA8CDE-84D9-354F-8F06-6083F4172F26}"/>
                </a:ext>
              </a:extLst>
            </p:cNvPr>
            <p:cNvSpPr/>
            <p:nvPr/>
          </p:nvSpPr>
          <p:spPr>
            <a:xfrm rot="1812833">
              <a:off x="2412381" y="2700161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D568C115-8E07-664D-9F9B-210D170C4244}"/>
                </a:ext>
              </a:extLst>
            </p:cNvPr>
            <p:cNvSpPr/>
            <p:nvPr/>
          </p:nvSpPr>
          <p:spPr>
            <a:xfrm rot="19835710">
              <a:off x="3137569" y="2705677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17AACA2B-DC89-5F49-B884-9E2A1409E5C0}"/>
                </a:ext>
              </a:extLst>
            </p:cNvPr>
            <p:cNvSpPr/>
            <p:nvPr/>
          </p:nvSpPr>
          <p:spPr>
            <a:xfrm rot="16200000">
              <a:off x="3512008" y="2081873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E610850-86A7-4149-AB80-4FE6501D0689}"/>
              </a:ext>
            </a:extLst>
          </p:cNvPr>
          <p:cNvGrpSpPr/>
          <p:nvPr/>
        </p:nvGrpSpPr>
        <p:grpSpPr>
          <a:xfrm>
            <a:off x="6521540" y="1813268"/>
            <a:ext cx="1289312" cy="1205481"/>
            <a:chOff x="2317825" y="1442716"/>
            <a:chExt cx="1819688" cy="1701372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A3D499F7-238D-9544-A8BC-2CC1ED0619E1}"/>
                </a:ext>
              </a:extLst>
            </p:cNvPr>
            <p:cNvSpPr/>
            <p:nvPr/>
          </p:nvSpPr>
          <p:spPr>
            <a:xfrm rot="1774207">
              <a:off x="3137512" y="1457304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1FF35629-7ED3-0A40-82CB-A80576A0B848}"/>
                </a:ext>
              </a:extLst>
            </p:cNvPr>
            <p:cNvSpPr/>
            <p:nvPr/>
          </p:nvSpPr>
          <p:spPr>
            <a:xfrm rot="19797627">
              <a:off x="2412189" y="1442716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6FE82E7-C63B-B04A-9398-14C304A9B9A7}"/>
                </a:ext>
              </a:extLst>
            </p:cNvPr>
            <p:cNvSpPr/>
            <p:nvPr/>
          </p:nvSpPr>
          <p:spPr>
            <a:xfrm rot="16200000">
              <a:off x="2108304" y="2072842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82D97CF-64B6-8F4F-86ED-3B6C48881320}"/>
                </a:ext>
              </a:extLst>
            </p:cNvPr>
            <p:cNvSpPr/>
            <p:nvPr/>
          </p:nvSpPr>
          <p:spPr>
            <a:xfrm rot="1812833">
              <a:off x="2412381" y="2700161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B17EDEB-40A7-614C-8C54-D2B3E288ADB6}"/>
                </a:ext>
              </a:extLst>
            </p:cNvPr>
            <p:cNvSpPr/>
            <p:nvPr/>
          </p:nvSpPr>
          <p:spPr>
            <a:xfrm rot="19835710">
              <a:off x="3137569" y="2705677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65428063-7CA9-474E-B5F8-3AF12B449D86}"/>
                </a:ext>
              </a:extLst>
            </p:cNvPr>
            <p:cNvSpPr/>
            <p:nvPr/>
          </p:nvSpPr>
          <p:spPr>
            <a:xfrm rot="16200000">
              <a:off x="3512008" y="2081873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CD8905-F4CA-5B4A-8BBF-62087B804A4B}"/>
              </a:ext>
            </a:extLst>
          </p:cNvPr>
          <p:cNvSpPr/>
          <p:nvPr/>
        </p:nvSpPr>
        <p:spPr>
          <a:xfrm rot="1774207">
            <a:off x="2031128" y="6039201"/>
            <a:ext cx="857454" cy="43841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CheW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7C7484F-88BF-9345-BCF9-FD295EDC834D}"/>
              </a:ext>
            </a:extLst>
          </p:cNvPr>
          <p:cNvSpPr/>
          <p:nvPr/>
        </p:nvSpPr>
        <p:spPr>
          <a:xfrm rot="19797627">
            <a:off x="1305805" y="6024613"/>
            <a:ext cx="812600" cy="4384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CheA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D8777E5-0DAB-6044-B06A-72CB3AF46CAF}"/>
              </a:ext>
            </a:extLst>
          </p:cNvPr>
          <p:cNvSpPr/>
          <p:nvPr/>
        </p:nvSpPr>
        <p:spPr>
          <a:xfrm rot="19797627">
            <a:off x="2073156" y="4822757"/>
            <a:ext cx="812600" cy="4384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CheA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777394A-C267-8040-B34C-29B75F92F220}"/>
              </a:ext>
            </a:extLst>
          </p:cNvPr>
          <p:cNvSpPr/>
          <p:nvPr/>
        </p:nvSpPr>
        <p:spPr>
          <a:xfrm rot="1774207">
            <a:off x="1263775" y="4796311"/>
            <a:ext cx="857454" cy="43841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CheW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547FAE-3B89-9247-B018-A0EA16202B0E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 flipV="1">
            <a:off x="2063831" y="5245356"/>
            <a:ext cx="63899" cy="79507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41895C4-E277-8846-B7FC-1CBC34E548BD}"/>
              </a:ext>
            </a:extLst>
          </p:cNvPr>
          <p:cNvSpPr/>
          <p:nvPr/>
        </p:nvSpPr>
        <p:spPr>
          <a:xfrm>
            <a:off x="1166776" y="5041962"/>
            <a:ext cx="523694" cy="5236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Optima" panose="02000503060000020004" pitchFamily="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3EBC9DD-BCE8-4C42-9E23-B0C3229A57D8}"/>
              </a:ext>
            </a:extLst>
          </p:cNvPr>
          <p:cNvSpPr/>
          <p:nvPr/>
        </p:nvSpPr>
        <p:spPr>
          <a:xfrm>
            <a:off x="1165606" y="5584568"/>
            <a:ext cx="523694" cy="5236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8E49AEB-EA7A-624E-A6A4-6E788BAB030E}"/>
              </a:ext>
            </a:extLst>
          </p:cNvPr>
          <p:cNvSpPr/>
          <p:nvPr/>
        </p:nvSpPr>
        <p:spPr>
          <a:xfrm>
            <a:off x="687746" y="5313265"/>
            <a:ext cx="523694" cy="5236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Optima" panose="02000503060000020004" pitchFamily="2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FB35200-92C1-7541-A78B-371196A00A9D}"/>
              </a:ext>
            </a:extLst>
          </p:cNvPr>
          <p:cNvGrpSpPr/>
          <p:nvPr/>
        </p:nvGrpSpPr>
        <p:grpSpPr>
          <a:xfrm rot="10800000">
            <a:off x="2537031" y="5109741"/>
            <a:ext cx="1002724" cy="1066300"/>
            <a:chOff x="2417448" y="5074271"/>
            <a:chExt cx="1002724" cy="10663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0DDFF25-162F-DC4B-A151-7CE8C303C795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83B4CE7-4ACD-7449-BCFC-2959A4D2A1FB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C26D7A3-3B32-EB40-9607-4E2285F3EA36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9B88D6D-DA57-3C4B-8FD2-DAD5293703E6}"/>
              </a:ext>
            </a:extLst>
          </p:cNvPr>
          <p:cNvSpPr txBox="1"/>
          <p:nvPr/>
        </p:nvSpPr>
        <p:spPr>
          <a:xfrm>
            <a:off x="2493146" y="5209648"/>
            <a:ext cx="1065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97C23F-2B5A-D945-A3CA-DD4E42397B4E}"/>
              </a:ext>
            </a:extLst>
          </p:cNvPr>
          <p:cNvSpPr txBox="1"/>
          <p:nvPr/>
        </p:nvSpPr>
        <p:spPr>
          <a:xfrm>
            <a:off x="2980121" y="5487430"/>
            <a:ext cx="1065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737CA0-F561-714B-BF05-F6A71F41B08D}"/>
              </a:ext>
            </a:extLst>
          </p:cNvPr>
          <p:cNvSpPr txBox="1"/>
          <p:nvPr/>
        </p:nvSpPr>
        <p:spPr>
          <a:xfrm>
            <a:off x="2501091" y="5754154"/>
            <a:ext cx="1065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DF7468-6F78-F744-85AA-2A12222F211C}"/>
              </a:ext>
            </a:extLst>
          </p:cNvPr>
          <p:cNvSpPr txBox="1"/>
          <p:nvPr/>
        </p:nvSpPr>
        <p:spPr>
          <a:xfrm>
            <a:off x="1138656" y="5135059"/>
            <a:ext cx="1065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56ECD9-20F7-E64B-95C7-6B253A332BE3}"/>
              </a:ext>
            </a:extLst>
          </p:cNvPr>
          <p:cNvSpPr txBox="1"/>
          <p:nvPr/>
        </p:nvSpPr>
        <p:spPr>
          <a:xfrm>
            <a:off x="1138655" y="5694513"/>
            <a:ext cx="1065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3CF02D-FA7D-D64D-8FFE-75C52230693B}"/>
              </a:ext>
            </a:extLst>
          </p:cNvPr>
          <p:cNvSpPr txBox="1"/>
          <p:nvPr/>
        </p:nvSpPr>
        <p:spPr>
          <a:xfrm>
            <a:off x="647925" y="5426585"/>
            <a:ext cx="1065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4CCD395-5AC1-3D47-A7E7-911E14B78FD6}"/>
              </a:ext>
            </a:extLst>
          </p:cNvPr>
          <p:cNvGrpSpPr/>
          <p:nvPr/>
        </p:nvGrpSpPr>
        <p:grpSpPr>
          <a:xfrm>
            <a:off x="6521540" y="3593299"/>
            <a:ext cx="1289312" cy="1205481"/>
            <a:chOff x="2317825" y="1442716"/>
            <a:chExt cx="1819688" cy="1701372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4639935F-5778-2244-81F6-C01ADE94FB5E}"/>
                </a:ext>
              </a:extLst>
            </p:cNvPr>
            <p:cNvSpPr/>
            <p:nvPr/>
          </p:nvSpPr>
          <p:spPr>
            <a:xfrm rot="1774207">
              <a:off x="3137512" y="1457304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0387E58E-9F4F-EC4F-B955-A7DC2A9A2CA4}"/>
                </a:ext>
              </a:extLst>
            </p:cNvPr>
            <p:cNvSpPr/>
            <p:nvPr/>
          </p:nvSpPr>
          <p:spPr>
            <a:xfrm rot="19797627">
              <a:off x="2412189" y="1442716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D395840B-E844-A94A-8AED-200E1A7FA712}"/>
                </a:ext>
              </a:extLst>
            </p:cNvPr>
            <p:cNvSpPr/>
            <p:nvPr/>
          </p:nvSpPr>
          <p:spPr>
            <a:xfrm rot="16200000">
              <a:off x="2108304" y="2072842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5AC6F90C-A1D3-234F-A947-5922F857A16B}"/>
                </a:ext>
              </a:extLst>
            </p:cNvPr>
            <p:cNvSpPr/>
            <p:nvPr/>
          </p:nvSpPr>
          <p:spPr>
            <a:xfrm rot="1812833">
              <a:off x="2412381" y="2700161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D42DAE18-1A88-534A-B5F6-198EECAA8288}"/>
                </a:ext>
              </a:extLst>
            </p:cNvPr>
            <p:cNvSpPr/>
            <p:nvPr/>
          </p:nvSpPr>
          <p:spPr>
            <a:xfrm rot="19835710">
              <a:off x="3137569" y="2705677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906BD2F8-AD60-9B44-8C0B-3E93091FE750}"/>
                </a:ext>
              </a:extLst>
            </p:cNvPr>
            <p:cNvSpPr/>
            <p:nvPr/>
          </p:nvSpPr>
          <p:spPr>
            <a:xfrm rot="16200000">
              <a:off x="3512008" y="2081873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276F2EF-1E03-504A-9922-E453B8CB6329}"/>
              </a:ext>
            </a:extLst>
          </p:cNvPr>
          <p:cNvCxnSpPr>
            <a:cxnSpLocks/>
            <a:stCxn id="39" idx="1"/>
            <a:endCxn id="6" idx="3"/>
          </p:cNvCxnSpPr>
          <p:nvPr/>
        </p:nvCxnSpPr>
        <p:spPr>
          <a:xfrm flipH="1" flipV="1">
            <a:off x="7125183" y="3004394"/>
            <a:ext cx="16699" cy="60465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B6042-DB81-7C4D-BF52-8E9B6306946F}"/>
              </a:ext>
            </a:extLst>
          </p:cNvPr>
          <p:cNvGrpSpPr/>
          <p:nvPr/>
        </p:nvGrpSpPr>
        <p:grpSpPr>
          <a:xfrm>
            <a:off x="8115098" y="2757891"/>
            <a:ext cx="1289312" cy="1205481"/>
            <a:chOff x="2317825" y="1442716"/>
            <a:chExt cx="1819688" cy="1701372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7D802AA8-4E8E-FF48-BC09-B685D3ADA65A}"/>
                </a:ext>
              </a:extLst>
            </p:cNvPr>
            <p:cNvSpPr/>
            <p:nvPr/>
          </p:nvSpPr>
          <p:spPr>
            <a:xfrm rot="1774207">
              <a:off x="3137512" y="1457304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C3D3DB63-8F69-2642-97E4-EB1B55DD455D}"/>
                </a:ext>
              </a:extLst>
            </p:cNvPr>
            <p:cNvSpPr/>
            <p:nvPr/>
          </p:nvSpPr>
          <p:spPr>
            <a:xfrm rot="19797627">
              <a:off x="2412189" y="1442716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C63B2C05-5875-6E4A-874F-CF011CB9C3F5}"/>
                </a:ext>
              </a:extLst>
            </p:cNvPr>
            <p:cNvSpPr/>
            <p:nvPr/>
          </p:nvSpPr>
          <p:spPr>
            <a:xfrm rot="16200000">
              <a:off x="2108304" y="2072842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70E405E1-D951-FA4B-A648-5745AAA3CFA4}"/>
                </a:ext>
              </a:extLst>
            </p:cNvPr>
            <p:cNvSpPr/>
            <p:nvPr/>
          </p:nvSpPr>
          <p:spPr>
            <a:xfrm rot="1812833">
              <a:off x="2412381" y="2700161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6AEC2B85-1EFF-FB48-94C3-4CA1F8141389}"/>
                </a:ext>
              </a:extLst>
            </p:cNvPr>
            <p:cNvSpPr/>
            <p:nvPr/>
          </p:nvSpPr>
          <p:spPr>
            <a:xfrm rot="19835710">
              <a:off x="3137569" y="2705677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0759DAA7-66C8-0642-909C-307BF0F17A3F}"/>
                </a:ext>
              </a:extLst>
            </p:cNvPr>
            <p:cNvSpPr/>
            <p:nvPr/>
          </p:nvSpPr>
          <p:spPr>
            <a:xfrm rot="16200000">
              <a:off x="3512008" y="2081873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466891F-303C-0D4D-B082-EFF28E8034B7}"/>
              </a:ext>
            </a:extLst>
          </p:cNvPr>
          <p:cNvGrpSpPr/>
          <p:nvPr/>
        </p:nvGrpSpPr>
        <p:grpSpPr>
          <a:xfrm rot="7216240">
            <a:off x="7823654" y="3752788"/>
            <a:ext cx="772541" cy="821523"/>
            <a:chOff x="2417448" y="5074271"/>
            <a:chExt cx="1002724" cy="106630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2CDD36E-3E7C-3B47-9E13-19A6ABCD564B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5343F12-4E75-0748-92A5-7C542F24ED2A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20E7A9D-1CE6-2942-8E3A-2887941D62FD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4C952F5-AF82-9E4B-8663-C03FCEA79959}"/>
              </a:ext>
            </a:extLst>
          </p:cNvPr>
          <p:cNvGrpSpPr/>
          <p:nvPr/>
        </p:nvGrpSpPr>
        <p:grpSpPr>
          <a:xfrm rot="10800000">
            <a:off x="7376960" y="2905973"/>
            <a:ext cx="772541" cy="821523"/>
            <a:chOff x="2417448" y="5074271"/>
            <a:chExt cx="1002724" cy="106630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4F9E26C-0265-8541-9919-241441884729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B7183C2-A514-A44A-9118-B32C47B7A0AA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9DCE2F5-52DD-B84A-BBD4-D198A7F91732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D54926D-6F01-C54F-8B16-114C9E454D27}"/>
              </a:ext>
            </a:extLst>
          </p:cNvPr>
          <p:cNvGrpSpPr/>
          <p:nvPr/>
        </p:nvGrpSpPr>
        <p:grpSpPr>
          <a:xfrm>
            <a:off x="4826919" y="2754406"/>
            <a:ext cx="1289312" cy="1205481"/>
            <a:chOff x="2317825" y="1442716"/>
            <a:chExt cx="1819688" cy="1701372"/>
          </a:xfrm>
        </p:grpSpPr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652EA8E6-A0BB-5E40-B2C5-258CE93FA0EF}"/>
                </a:ext>
              </a:extLst>
            </p:cNvPr>
            <p:cNvSpPr/>
            <p:nvPr/>
          </p:nvSpPr>
          <p:spPr>
            <a:xfrm rot="1774207">
              <a:off x="3137512" y="1457304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66D7571B-114F-094D-89DF-E448745A1B52}"/>
                </a:ext>
              </a:extLst>
            </p:cNvPr>
            <p:cNvSpPr/>
            <p:nvPr/>
          </p:nvSpPr>
          <p:spPr>
            <a:xfrm rot="19835710">
              <a:off x="3137569" y="2705677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CBA62350-ACBA-6341-88AC-B7B5B632F202}"/>
                </a:ext>
              </a:extLst>
            </p:cNvPr>
            <p:cNvSpPr/>
            <p:nvPr/>
          </p:nvSpPr>
          <p:spPr>
            <a:xfrm rot="16200000">
              <a:off x="3512008" y="2081873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0690B9A7-AF7E-934F-A074-1359997E297D}"/>
                </a:ext>
              </a:extLst>
            </p:cNvPr>
            <p:cNvSpPr/>
            <p:nvPr/>
          </p:nvSpPr>
          <p:spPr>
            <a:xfrm rot="19797627">
              <a:off x="2412189" y="1442716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E150B16E-FB43-9C47-BDB4-BF0F38A9AF5B}"/>
                </a:ext>
              </a:extLst>
            </p:cNvPr>
            <p:cNvSpPr/>
            <p:nvPr/>
          </p:nvSpPr>
          <p:spPr>
            <a:xfrm rot="16200000">
              <a:off x="2108304" y="2072842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47AA2353-3F98-B845-8380-868D66226D37}"/>
                </a:ext>
              </a:extLst>
            </p:cNvPr>
            <p:cNvSpPr/>
            <p:nvPr/>
          </p:nvSpPr>
          <p:spPr>
            <a:xfrm rot="1812833">
              <a:off x="2412381" y="2700161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1EA6AF5-6AB7-1547-9134-3705D52AC1DF}"/>
              </a:ext>
            </a:extLst>
          </p:cNvPr>
          <p:cNvGrpSpPr/>
          <p:nvPr/>
        </p:nvGrpSpPr>
        <p:grpSpPr>
          <a:xfrm rot="7215030">
            <a:off x="6146344" y="2845570"/>
            <a:ext cx="772541" cy="821523"/>
            <a:chOff x="2417448" y="5074271"/>
            <a:chExt cx="1002724" cy="106630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B07CBCF-B552-0747-AD29-52B1F11850A4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496B7AC-7810-304A-BEF4-4D465B612E07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48595E3-3D43-6E45-BEB5-357F2EA58EAD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5BB5A3A-E806-A04D-955B-D5CFC841091E}"/>
              </a:ext>
            </a:extLst>
          </p:cNvPr>
          <p:cNvGrpSpPr/>
          <p:nvPr/>
        </p:nvGrpSpPr>
        <p:grpSpPr>
          <a:xfrm rot="7216240">
            <a:off x="7808427" y="1945517"/>
            <a:ext cx="772541" cy="821523"/>
            <a:chOff x="2417448" y="5074271"/>
            <a:chExt cx="1002724" cy="1066300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382F0AD-8782-364F-8C12-7F951E03D25A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00AA843-0F1F-474E-84F7-A556A9A2AD0C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FC454CB-F1CD-204E-98DA-EA393ADCCFF4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5766B4D-C294-E443-ADEE-F95B5FCAC5C8}"/>
              </a:ext>
            </a:extLst>
          </p:cNvPr>
          <p:cNvGrpSpPr/>
          <p:nvPr/>
        </p:nvGrpSpPr>
        <p:grpSpPr>
          <a:xfrm rot="10800000">
            <a:off x="5758605" y="2061310"/>
            <a:ext cx="772541" cy="821523"/>
            <a:chOff x="2417448" y="5074271"/>
            <a:chExt cx="1002724" cy="106630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12330BB-2975-094F-8496-CFBBE9866CAD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B236525-AAD5-244D-A70F-670E60618F89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572C029-9257-024D-A271-BB2694C8734A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A2D65B1-1707-8744-A63C-F3F40C161B07}"/>
              </a:ext>
            </a:extLst>
          </p:cNvPr>
          <p:cNvGrpSpPr/>
          <p:nvPr/>
        </p:nvGrpSpPr>
        <p:grpSpPr>
          <a:xfrm rot="10800000">
            <a:off x="5758163" y="3818035"/>
            <a:ext cx="772541" cy="821523"/>
            <a:chOff x="2417448" y="5074271"/>
            <a:chExt cx="1002724" cy="106630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BA96A60-A034-944B-ADA9-0D74EDA39830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BE47228-33A5-FE4B-8E11-34E86FCA6CB3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F70A97D-A9B4-AA4A-8579-9AE165E304EA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3A8E79B-F904-8747-A062-D74BC5C75D8E}"/>
              </a:ext>
            </a:extLst>
          </p:cNvPr>
          <p:cNvCxnSpPr>
            <a:cxnSpLocks/>
            <a:stCxn id="2" idx="3"/>
            <a:endCxn id="89" idx="1"/>
          </p:cNvCxnSpPr>
          <p:nvPr/>
        </p:nvCxnSpPr>
        <p:spPr>
          <a:xfrm flipV="1">
            <a:off x="7670288" y="1867581"/>
            <a:ext cx="609894" cy="261244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9731114-4499-6B4D-8CB5-8B598562601E}"/>
              </a:ext>
            </a:extLst>
          </p:cNvPr>
          <p:cNvCxnSpPr>
            <a:cxnSpLocks/>
            <a:stCxn id="3" idx="1"/>
            <a:endCxn id="101" idx="3"/>
          </p:cNvCxnSpPr>
          <p:nvPr/>
        </p:nvCxnSpPr>
        <p:spPr>
          <a:xfrm flipH="1" flipV="1">
            <a:off x="6020847" y="1845712"/>
            <a:ext cx="606221" cy="266982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127BDCC0-103B-C749-B00F-63F42D1EA09E}"/>
              </a:ext>
            </a:extLst>
          </p:cNvPr>
          <p:cNvCxnSpPr>
            <a:cxnSpLocks/>
            <a:stCxn id="42" idx="1"/>
            <a:endCxn id="112" idx="3"/>
          </p:cNvCxnSpPr>
          <p:nvPr/>
        </p:nvCxnSpPr>
        <p:spPr>
          <a:xfrm flipH="1">
            <a:off x="5960861" y="4494689"/>
            <a:ext cx="666782" cy="320633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51F2513F-22E2-CB46-A1BF-F53B93B0CB8F}"/>
              </a:ext>
            </a:extLst>
          </p:cNvPr>
          <p:cNvCxnSpPr>
            <a:cxnSpLocks/>
            <a:stCxn id="43" idx="3"/>
            <a:endCxn id="115" idx="1"/>
          </p:cNvCxnSpPr>
          <p:nvPr/>
        </p:nvCxnSpPr>
        <p:spPr>
          <a:xfrm>
            <a:off x="7670760" y="4494323"/>
            <a:ext cx="574116" cy="343025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4D86F70-E487-CD43-B76A-C32794A0AD98}"/>
              </a:ext>
            </a:extLst>
          </p:cNvPr>
          <p:cNvGrpSpPr/>
          <p:nvPr/>
        </p:nvGrpSpPr>
        <p:grpSpPr>
          <a:xfrm rot="7216240">
            <a:off x="6179767" y="4651398"/>
            <a:ext cx="772541" cy="821523"/>
            <a:chOff x="2417448" y="5074271"/>
            <a:chExt cx="1002724" cy="1066300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9C96058-95A4-494D-AEA6-74D798252D48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A69AC2A-FC44-0643-B8CB-228FF9380645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8BCED4CB-669F-604F-B3BC-D7211D67733F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81D8A63-C695-0F4F-B9A1-9937E062AEAA}"/>
              </a:ext>
            </a:extLst>
          </p:cNvPr>
          <p:cNvGrpSpPr/>
          <p:nvPr/>
        </p:nvGrpSpPr>
        <p:grpSpPr>
          <a:xfrm rot="10800000">
            <a:off x="7373725" y="4720129"/>
            <a:ext cx="772541" cy="821523"/>
            <a:chOff x="2417448" y="5074271"/>
            <a:chExt cx="1002724" cy="1066300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4481CDD-EE52-3645-8D05-6EF5F430B639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815F671-450A-DB4B-9B87-4A168E8E2ED6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CDD3B3C3-A8A2-0845-ACF3-37F9C7DEA524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2F28160-5CB5-AF49-91E8-A726D4CAF570}"/>
              </a:ext>
            </a:extLst>
          </p:cNvPr>
          <p:cNvGrpSpPr/>
          <p:nvPr/>
        </p:nvGrpSpPr>
        <p:grpSpPr>
          <a:xfrm rot="7215030">
            <a:off x="4476867" y="1987933"/>
            <a:ext cx="772541" cy="821523"/>
            <a:chOff x="2417448" y="5074271"/>
            <a:chExt cx="1002724" cy="1066300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5600774A-6EAF-9044-B244-B66BD1867E75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893AC90-A83E-5F47-9162-FCB29F50B268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25B6BF4-5D4B-B047-A16C-19F8BD973388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4F2285CD-5192-804B-A568-4F9B85C3FE57}"/>
              </a:ext>
            </a:extLst>
          </p:cNvPr>
          <p:cNvGrpSpPr/>
          <p:nvPr/>
        </p:nvGrpSpPr>
        <p:grpSpPr>
          <a:xfrm rot="7215030">
            <a:off x="4470452" y="3748356"/>
            <a:ext cx="772541" cy="821523"/>
            <a:chOff x="2417448" y="5074271"/>
            <a:chExt cx="1002724" cy="1066300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8EBE449-3C87-2F43-A037-367BC1700B94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9E155CF2-37CA-1244-8510-D661D2B434F4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B8CCCF6D-953C-D744-BAB9-6F46ECDE9323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B6BB418-7216-0148-9336-9BCAA0285466}"/>
              </a:ext>
            </a:extLst>
          </p:cNvPr>
          <p:cNvGrpSpPr/>
          <p:nvPr/>
        </p:nvGrpSpPr>
        <p:grpSpPr>
          <a:xfrm rot="10800000">
            <a:off x="9012507" y="2052828"/>
            <a:ext cx="772541" cy="821523"/>
            <a:chOff x="2417448" y="5074271"/>
            <a:chExt cx="1002724" cy="1066300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A44063D6-9AA3-9645-AAC4-4025C69A764B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F9DF0D5-2AB4-0B4E-B38C-1451FCF9D475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EA3BA086-0EFB-734A-B598-CCAC0B56309C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2B62739A-E2C2-C142-B49D-074F03533394}"/>
              </a:ext>
            </a:extLst>
          </p:cNvPr>
          <p:cNvGrpSpPr/>
          <p:nvPr/>
        </p:nvGrpSpPr>
        <p:grpSpPr>
          <a:xfrm rot="10800000">
            <a:off x="9009411" y="3848647"/>
            <a:ext cx="772541" cy="821523"/>
            <a:chOff x="2417448" y="5074271"/>
            <a:chExt cx="1002724" cy="1066300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396A7361-63BA-B440-901B-FCA6BC0D23A8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FFE7EB3-C991-694A-9549-8C4B28535C82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04FFD0-7158-8F4F-BA4B-F9D3AFF311AC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C6BEBB7E-E867-9947-9B04-E41AE74843B0}"/>
              </a:ext>
            </a:extLst>
          </p:cNvPr>
          <p:cNvSpPr txBox="1"/>
          <p:nvPr/>
        </p:nvSpPr>
        <p:spPr>
          <a:xfrm>
            <a:off x="240222" y="365197"/>
            <a:ext cx="37802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Optima" panose="02000503060000020004" pitchFamily="2" charset="0"/>
              </a:rPr>
              <a:t>Scratch, please ignore</a:t>
            </a:r>
            <a:endParaRPr lang="en-CN" sz="200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115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335</Words>
  <Application>Microsoft Macintosh PowerPoint</Application>
  <PresentationFormat>Widescreen</PresentationFormat>
  <Paragraphs>138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Optima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Shuanger Li</dc:creator>
  <cp:lastModifiedBy>pcompeau</cp:lastModifiedBy>
  <cp:revision>39</cp:revision>
  <dcterms:created xsi:type="dcterms:W3CDTF">2020-08-17T23:46:51Z</dcterms:created>
  <dcterms:modified xsi:type="dcterms:W3CDTF">2022-03-20T18:48:47Z</dcterms:modified>
</cp:coreProperties>
</file>